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9" r:id="rId5"/>
  </p:sldMasterIdLst>
  <p:notesMasterIdLst>
    <p:notesMasterId r:id="rId17"/>
  </p:notesMasterIdLst>
  <p:sldIdLst>
    <p:sldId id="256" r:id="rId6"/>
    <p:sldId id="327" r:id="rId7"/>
    <p:sldId id="333" r:id="rId8"/>
    <p:sldId id="328" r:id="rId9"/>
    <p:sldId id="342" r:id="rId10"/>
    <p:sldId id="500" r:id="rId11"/>
    <p:sldId id="501" r:id="rId12"/>
    <p:sldId id="462" r:id="rId13"/>
    <p:sldId id="499" r:id="rId14"/>
    <p:sldId id="321" r:id="rId15"/>
    <p:sldId id="50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551" userDrawn="1">
          <p15:clr>
            <a:srgbClr val="A4A3A4"/>
          </p15:clr>
        </p15:guide>
        <p15:guide id="3" pos="665" userDrawn="1">
          <p15:clr>
            <a:srgbClr val="A4A3A4"/>
          </p15:clr>
        </p15:guide>
        <p15:guide id="5" orient="horz" pos="1230" userDrawn="1">
          <p15:clr>
            <a:srgbClr val="A4A3A4"/>
          </p15:clr>
        </p15:guide>
        <p15:guide id="6" pos="7242" userDrawn="1">
          <p15:clr>
            <a:srgbClr val="A4A3A4"/>
          </p15:clr>
        </p15:guide>
        <p15:guide id="7" pos="7355" userDrawn="1">
          <p15:clr>
            <a:srgbClr val="A4A3A4"/>
          </p15:clr>
        </p15:guide>
        <p15:guide id="8" pos="4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6B02D-5B2B-026B-F2D5-D528AA2C5E54}" name="Michiel de Vrij" initials="MdV" userId="S::michiel.de.vrij@turn.nl::24515a3d-ad8a-41b0-bea4-c5b650358050" providerId="AD"/>
  <p188:author id="{8A3BAD49-E779-196F-F0DC-7D398450FF1C}" name="Blok, Hanneke (RWS WNZ)" initials="HB" userId="S::hanneke.blok@rws.nl::e1d2f929-1547-4d20-b481-9d97217c30be" providerId="AD"/>
  <p188:author id="{6AD1BB64-10A0-E8C9-9C9C-A9BC2D0FF159}" name="Dagmar van de Schraaf (XTNT)" initials="Dv" userId="S::d.vandeschraaf@xtnt.nl::175a0725-1cc5-4326-812a-24e268259de9" providerId="AD"/>
  <p188:author id="{6691FC96-1650-AB4C-4518-81903D89A8B2}" name="Vrij, M.J.D. de (Michiel)" initials="VMd(" userId="S::m.j.d.devrij@students.uu.nl::5e00374d-2c86-4bd5-99cd-7fd749afac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AF8"/>
    <a:srgbClr val="000000"/>
    <a:srgbClr val="203A8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D9BAD-89D1-3044-BEC7-5A46D2F13E69}" v="72" dt="2026-06-23T13:52:45.379"/>
  </p1510:revLst>
</p1510:revInfo>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894" y="120"/>
      </p:cViewPr>
      <p:guideLst>
        <p:guide orient="horz" pos="459"/>
        <p:guide pos="551"/>
        <p:guide pos="665"/>
        <p:guide orient="horz" pos="1230"/>
        <p:guide pos="7242"/>
        <p:guide pos="7355"/>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Meens" userId="d018fb8b49b89759" providerId="LiveId" clId="{B54246F3-C713-4577-9A99-FE2BF668768F}"/>
    <pc:docChg chg="modSld">
      <pc:chgData name="Marina Meens" userId="d018fb8b49b89759" providerId="LiveId" clId="{B54246F3-C713-4577-9A99-FE2BF668768F}" dt="2026-06-24T09:08:44.159" v="0" actId="1076"/>
      <pc:docMkLst>
        <pc:docMk/>
      </pc:docMkLst>
      <pc:sldChg chg="modSp mod">
        <pc:chgData name="Marina Meens" userId="d018fb8b49b89759" providerId="LiveId" clId="{B54246F3-C713-4577-9A99-FE2BF668768F}" dt="2026-06-24T09:08:44.159" v="0" actId="1076"/>
        <pc:sldMkLst>
          <pc:docMk/>
          <pc:sldMk cId="3558515186" sldId="462"/>
        </pc:sldMkLst>
        <pc:spChg chg="mod">
          <ac:chgData name="Marina Meens" userId="d018fb8b49b89759" providerId="LiveId" clId="{B54246F3-C713-4577-9A99-FE2BF668768F}" dt="2026-06-24T09:08:44.159" v="0" actId="1076"/>
          <ac:spMkLst>
            <pc:docMk/>
            <pc:sldMk cId="3558515186" sldId="462"/>
            <ac:spMk id="17" creationId="{FDD83792-51C9-E6D2-1575-02C9618706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BA89E-4873-F049-9DD4-C202467415E4}" type="datetimeFigureOut">
              <a:rPr lang="nl-NL" smtClean="0"/>
              <a:t>24-6-2026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7ED09-440A-BD45-A98F-DE7D64FD3507}" type="slidenum">
              <a:rPr lang="nl-NL" smtClean="0"/>
              <a:t>‹nr.›</a:t>
            </a:fld>
            <a:endParaRPr lang="nl-NL"/>
          </a:p>
        </p:txBody>
      </p:sp>
    </p:spTree>
    <p:extLst>
      <p:ext uri="{BB962C8B-B14F-4D97-AF65-F5344CB8AC3E}">
        <p14:creationId xmlns:p14="http://schemas.microsoft.com/office/powerpoint/2010/main" val="218384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90FB1-3DB9-564C-22DB-0DB84B6FFA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3A972F-9ADF-B58A-E725-EE3488DAD390}"/>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EEDCAED7-C272-AF78-D7DC-7722CC3EF92C}"/>
              </a:ext>
            </a:extLst>
          </p:cNvPr>
          <p:cNvSpPr>
            <a:spLocks noGrp="1"/>
          </p:cNvSpPr>
          <p:nvPr>
            <p:ph type="body" idx="1"/>
          </p:nvPr>
        </p:nvSpPr>
        <p:spPr/>
        <p:txBody>
          <a:bodyPr/>
          <a:lstStyle/>
          <a:p>
            <a:r>
              <a:rPr lang="nl-NL"/>
              <a:t>Als we willen dat mensen meer gaan fietsen of het Openbaar Vervoer gaan gebruiken dat moeten we met elkaar zorgen dat de basisvoorzieningen op orde zijn. Zo hebben we in overleg met de Gemeenten gekeken welke fietsverbinden verbeterd moeten zijn zoals schoonmaken (zoals het verwijderen van graffiti en fietswrakken), bestrating op orde en snoeien. Dit is een doorlopend proces. Zie jezelf zaken die niet op orde zijn, meld het voor Rotterdam in de MeldR app. </a:t>
            </a:r>
          </a:p>
          <a:p>
            <a:endParaRPr lang="nl-NL"/>
          </a:p>
          <a:p>
            <a:r>
              <a:rPr lang="nl-NL"/>
              <a:t>Meijersplein</a:t>
            </a:r>
            <a:br>
              <a:rPr lang="nl-NL">
                <a:cs typeface="+mn-lt"/>
              </a:rPr>
            </a:br>
            <a:r>
              <a:rPr lang="nl-NL"/>
              <a:t>- Tijdelijk een fietsenstalling onder toezicht</a:t>
            </a:r>
            <a:br>
              <a:rPr lang="nl-NL">
                <a:cs typeface="+mn-lt"/>
              </a:rPr>
            </a:br>
            <a:br>
              <a:rPr lang="nl-NL">
                <a:cs typeface="+mn-lt"/>
              </a:rPr>
            </a:br>
            <a:endParaRPr lang="nl-NL"/>
          </a:p>
          <a:p>
            <a:pPr marL="171450" indent="-171450">
              <a:buFont typeface="Calibri"/>
              <a:buChar char="-"/>
            </a:pPr>
            <a:endParaRPr lang="nl-NL"/>
          </a:p>
        </p:txBody>
      </p:sp>
      <p:sp>
        <p:nvSpPr>
          <p:cNvPr id="4" name="Tijdelijke aanduiding voor dianummer 3">
            <a:extLst>
              <a:ext uri="{FF2B5EF4-FFF2-40B4-BE49-F238E27FC236}">
                <a16:creationId xmlns:a16="http://schemas.microsoft.com/office/drawing/2014/main" id="{8427FDEA-2390-5460-513C-E4E241554BBE}"/>
              </a:ext>
            </a:extLst>
          </p:cNvPr>
          <p:cNvSpPr>
            <a:spLocks noGrp="1"/>
          </p:cNvSpPr>
          <p:nvPr>
            <p:ph type="sldNum" sz="quarter" idx="5"/>
          </p:nvPr>
        </p:nvSpPr>
        <p:spPr/>
        <p:txBody>
          <a:bodyPr/>
          <a:lstStyle/>
          <a:p>
            <a:fld id="{5FFB8340-C4CF-A14B-BEA9-F6200094926E}" type="slidenum">
              <a:rPr lang="nl-NL" smtClean="0"/>
              <a:t>3</a:t>
            </a:fld>
            <a:endParaRPr lang="nl-NL"/>
          </a:p>
        </p:txBody>
      </p:sp>
    </p:spTree>
    <p:extLst>
      <p:ext uri="{BB962C8B-B14F-4D97-AF65-F5344CB8AC3E}">
        <p14:creationId xmlns:p14="http://schemas.microsoft.com/office/powerpoint/2010/main" val="188775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64FB1-0BEB-3877-76E3-048226D44F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1208F9-D1C9-E342-9A1B-7F379FC9DE79}"/>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C2D02B4A-EF6C-090E-1FDE-FA4CC67AEFBB}"/>
              </a:ext>
            </a:extLst>
          </p:cNvPr>
          <p:cNvSpPr>
            <a:spLocks noGrp="1"/>
          </p:cNvSpPr>
          <p:nvPr>
            <p:ph type="body" idx="1"/>
          </p:nvPr>
        </p:nvSpPr>
        <p:spPr/>
        <p:txBody>
          <a:bodyPr/>
          <a:lstStyle/>
          <a:p>
            <a:r>
              <a:rPr lang="nl-NL"/>
              <a:t>26 deelvervoerhubs naar Marconiplein en Intercitystation Schiedam</a:t>
            </a:r>
          </a:p>
          <a:p>
            <a:endParaRPr lang="nl-NL"/>
          </a:p>
        </p:txBody>
      </p:sp>
      <p:sp>
        <p:nvSpPr>
          <p:cNvPr id="4" name="Tijdelijke aanduiding voor dianummer 3">
            <a:extLst>
              <a:ext uri="{FF2B5EF4-FFF2-40B4-BE49-F238E27FC236}">
                <a16:creationId xmlns:a16="http://schemas.microsoft.com/office/drawing/2014/main" id="{202D40FA-5468-0E90-2CFF-5D7C4A076103}"/>
              </a:ext>
            </a:extLst>
          </p:cNvPr>
          <p:cNvSpPr>
            <a:spLocks noGrp="1"/>
          </p:cNvSpPr>
          <p:nvPr>
            <p:ph type="sldNum" sz="quarter" idx="5"/>
          </p:nvPr>
        </p:nvSpPr>
        <p:spPr/>
        <p:txBody>
          <a:bodyPr/>
          <a:lstStyle/>
          <a:p>
            <a:fld id="{5FFB8340-C4CF-A14B-BEA9-F6200094926E}" type="slidenum">
              <a:rPr lang="nl-NL" smtClean="0"/>
              <a:t>5</a:t>
            </a:fld>
            <a:endParaRPr lang="nl-NL"/>
          </a:p>
        </p:txBody>
      </p:sp>
    </p:spTree>
    <p:extLst>
      <p:ext uri="{BB962C8B-B14F-4D97-AF65-F5344CB8AC3E}">
        <p14:creationId xmlns:p14="http://schemas.microsoft.com/office/powerpoint/2010/main" val="244194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00F31-DD0D-7591-635D-02066EABBD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F38F46-679C-E96D-F600-1E374610DFE4}"/>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6D3D0B7F-8270-4BA7-CB20-88B0EB03AEC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6C3E7E9-46D2-7143-B99C-42514CC73587}"/>
              </a:ext>
            </a:extLst>
          </p:cNvPr>
          <p:cNvSpPr>
            <a:spLocks noGrp="1"/>
          </p:cNvSpPr>
          <p:nvPr>
            <p:ph type="sldNum" sz="quarter" idx="5"/>
          </p:nvPr>
        </p:nvSpPr>
        <p:spPr/>
        <p:txBody>
          <a:bodyPr/>
          <a:lstStyle/>
          <a:p>
            <a:fld id="{5FFB8340-C4CF-A14B-BEA9-F6200094926E}" type="slidenum">
              <a:rPr lang="nl-NL" smtClean="0"/>
              <a:t>6</a:t>
            </a:fld>
            <a:endParaRPr lang="nl-NL"/>
          </a:p>
        </p:txBody>
      </p:sp>
    </p:spTree>
    <p:extLst>
      <p:ext uri="{BB962C8B-B14F-4D97-AF65-F5344CB8AC3E}">
        <p14:creationId xmlns:p14="http://schemas.microsoft.com/office/powerpoint/2010/main" val="184777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F7ED09-440A-BD45-A98F-DE7D64FD3507}" type="slidenum">
              <a:rPr lang="nl-NL" smtClean="0"/>
              <a:t>9</a:t>
            </a:fld>
            <a:endParaRPr lang="nl-NL"/>
          </a:p>
        </p:txBody>
      </p:sp>
    </p:spTree>
    <p:extLst>
      <p:ext uri="{BB962C8B-B14F-4D97-AF65-F5344CB8AC3E}">
        <p14:creationId xmlns:p14="http://schemas.microsoft.com/office/powerpoint/2010/main" val="69340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F7ED09-440A-BD45-A98F-DE7D64FD3507}" type="slidenum">
              <a:rPr lang="nl-NL" smtClean="0"/>
              <a:t>10</a:t>
            </a:fld>
            <a:endParaRPr lang="nl-NL"/>
          </a:p>
        </p:txBody>
      </p:sp>
    </p:spTree>
    <p:extLst>
      <p:ext uri="{BB962C8B-B14F-4D97-AF65-F5344CB8AC3E}">
        <p14:creationId xmlns:p14="http://schemas.microsoft.com/office/powerpoint/2010/main" val="2886479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Inhoud van twee">
  <p:cSld name="1_Inhoud van twee">
    <p:bg>
      <p:bgPr>
        <a:solidFill>
          <a:schemeClr val="dk1"/>
        </a:solidFill>
        <a:effectLst/>
      </p:bgPr>
    </p:bg>
    <p:spTree>
      <p:nvGrpSpPr>
        <p:cNvPr id="1" name="Shape 41"/>
        <p:cNvGrpSpPr/>
        <p:nvPr/>
      </p:nvGrpSpPr>
      <p:grpSpPr>
        <a:xfrm>
          <a:off x="0" y="0"/>
          <a:ext cx="0" cy="0"/>
          <a:chOff x="0" y="0"/>
          <a:chExt cx="0" cy="0"/>
        </a:xfrm>
      </p:grpSpPr>
      <p:sp>
        <p:nvSpPr>
          <p:cNvPr id="42" name="Google Shape;42;p46"/>
          <p:cNvSpPr txBox="1">
            <a:spLocks noGrp="1"/>
          </p:cNvSpPr>
          <p:nvPr>
            <p:ph type="title"/>
          </p:nvPr>
        </p:nvSpPr>
        <p:spPr>
          <a:xfrm>
            <a:off x="838200" y="855643"/>
            <a:ext cx="10515600" cy="771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Verdana"/>
              <a:buNone/>
              <a:defRPr sz="4400" b="0"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nl-NL"/>
              <a:t>Klik om stijl te bewerken</a:t>
            </a:r>
            <a:endParaRPr/>
          </a:p>
        </p:txBody>
      </p:sp>
      <p:sp>
        <p:nvSpPr>
          <p:cNvPr id="43" name="Google Shape;43;p46"/>
          <p:cNvSpPr txBox="1">
            <a:spLocks noGrp="1"/>
          </p:cNvSpPr>
          <p:nvPr>
            <p:ph type="body" idx="1"/>
          </p:nvPr>
        </p:nvSpPr>
        <p:spPr>
          <a:xfrm>
            <a:off x="6269038" y="2174240"/>
            <a:ext cx="5181600" cy="3719784"/>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44" name="Google Shape;44;p46"/>
          <p:cNvSpPr>
            <a:spLocks noGrp="1"/>
          </p:cNvSpPr>
          <p:nvPr>
            <p:ph type="pic" idx="2"/>
          </p:nvPr>
        </p:nvSpPr>
        <p:spPr>
          <a:xfrm>
            <a:off x="838200" y="2174240"/>
            <a:ext cx="5084762" cy="3719784"/>
          </a:xfrm>
          <a:prstGeom prst="rect">
            <a:avLst/>
          </a:prstGeom>
          <a:noFill/>
          <a:ln>
            <a:noFill/>
          </a:ln>
        </p:spPr>
        <p:txBody>
          <a:bodyPr/>
          <a:lstStyle/>
          <a:p>
            <a:endParaRPr lang="nl-NL"/>
          </a:p>
        </p:txBody>
      </p:sp>
      <p:sp>
        <p:nvSpPr>
          <p:cNvPr id="45" name="Google Shape;45;p46"/>
          <p:cNvSpPr txBox="1">
            <a:spLocks noGrp="1"/>
          </p:cNvSpPr>
          <p:nvPr>
            <p:ph type="dt" idx="10"/>
          </p:nvPr>
        </p:nvSpPr>
        <p:spPr>
          <a:xfrm>
            <a:off x="6238303" y="6355968"/>
            <a:ext cx="126602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9538E033-FA52-A54C-9E24-B4C1F22F81D5}" type="datetimeFigureOut">
              <a:rPr lang="nl-NL" smtClean="0"/>
              <a:t>24-6-2026</a:t>
            </a:fld>
            <a:endParaRPr lang="nl-NL"/>
          </a:p>
        </p:txBody>
      </p:sp>
      <p:sp>
        <p:nvSpPr>
          <p:cNvPr id="46" name="Google Shape;46;p46"/>
          <p:cNvSpPr txBox="1">
            <a:spLocks noGrp="1"/>
          </p:cNvSpPr>
          <p:nvPr>
            <p:ph type="ftr" idx="11"/>
          </p:nvPr>
        </p:nvSpPr>
        <p:spPr>
          <a:xfrm>
            <a:off x="7652132"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a:p>
        </p:txBody>
      </p:sp>
      <p:sp>
        <p:nvSpPr>
          <p:cNvPr id="47" name="Google Shape;47;p46"/>
          <p:cNvSpPr txBox="1">
            <a:spLocks noGrp="1"/>
          </p:cNvSpPr>
          <p:nvPr>
            <p:ph type="sldNum" idx="12"/>
          </p:nvPr>
        </p:nvSpPr>
        <p:spPr>
          <a:xfrm>
            <a:off x="10576192" y="6356350"/>
            <a:ext cx="777607"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chemeClr val="lt1"/>
                </a:solidFill>
                <a:latin typeface="Verdana"/>
                <a:ea typeface="Verdana"/>
                <a:cs typeface="Verdana"/>
                <a:sym typeface="Verdana"/>
              </a:defRPr>
            </a:lvl1pPr>
            <a:lvl2pPr marL="0" marR="0" lvl="1" indent="0" algn="r" rtl="0">
              <a:spcBef>
                <a:spcPts val="0"/>
              </a:spcBef>
              <a:buNone/>
              <a:defRPr sz="1200" b="0" i="0" u="none" strike="noStrike" cap="none">
                <a:solidFill>
                  <a:schemeClr val="lt1"/>
                </a:solidFill>
                <a:latin typeface="Verdana"/>
                <a:ea typeface="Verdana"/>
                <a:cs typeface="Verdana"/>
                <a:sym typeface="Verdana"/>
              </a:defRPr>
            </a:lvl2pPr>
            <a:lvl3pPr marL="0" marR="0" lvl="2" indent="0" algn="r" rtl="0">
              <a:spcBef>
                <a:spcPts val="0"/>
              </a:spcBef>
              <a:buNone/>
              <a:defRPr sz="1200" b="0" i="0" u="none" strike="noStrike" cap="none">
                <a:solidFill>
                  <a:schemeClr val="lt1"/>
                </a:solidFill>
                <a:latin typeface="Verdana"/>
                <a:ea typeface="Verdana"/>
                <a:cs typeface="Verdana"/>
                <a:sym typeface="Verdana"/>
              </a:defRPr>
            </a:lvl3pPr>
            <a:lvl4pPr marL="0" marR="0" lvl="3" indent="0" algn="r" rtl="0">
              <a:spcBef>
                <a:spcPts val="0"/>
              </a:spcBef>
              <a:buNone/>
              <a:defRPr sz="1200" b="0" i="0" u="none" strike="noStrike" cap="none">
                <a:solidFill>
                  <a:schemeClr val="lt1"/>
                </a:solidFill>
                <a:latin typeface="Verdana"/>
                <a:ea typeface="Verdana"/>
                <a:cs typeface="Verdana"/>
                <a:sym typeface="Verdana"/>
              </a:defRPr>
            </a:lvl4pPr>
            <a:lvl5pPr marL="0" marR="0" lvl="4" indent="0" algn="r" rtl="0">
              <a:spcBef>
                <a:spcPts val="0"/>
              </a:spcBef>
              <a:buNone/>
              <a:defRPr sz="1200" b="0" i="0" u="none" strike="noStrike" cap="none">
                <a:solidFill>
                  <a:schemeClr val="lt1"/>
                </a:solidFill>
                <a:latin typeface="Verdana"/>
                <a:ea typeface="Verdana"/>
                <a:cs typeface="Verdana"/>
                <a:sym typeface="Verdana"/>
              </a:defRPr>
            </a:lvl5pPr>
            <a:lvl6pPr marL="0" marR="0" lvl="5" indent="0" algn="r" rtl="0">
              <a:spcBef>
                <a:spcPts val="0"/>
              </a:spcBef>
              <a:buNone/>
              <a:defRPr sz="1200" b="0" i="0" u="none" strike="noStrike" cap="none">
                <a:solidFill>
                  <a:schemeClr val="lt1"/>
                </a:solidFill>
                <a:latin typeface="Verdana"/>
                <a:ea typeface="Verdana"/>
                <a:cs typeface="Verdana"/>
                <a:sym typeface="Verdana"/>
              </a:defRPr>
            </a:lvl6pPr>
            <a:lvl7pPr marL="0" marR="0" lvl="6" indent="0" algn="r" rtl="0">
              <a:spcBef>
                <a:spcPts val="0"/>
              </a:spcBef>
              <a:buNone/>
              <a:defRPr sz="1200" b="0" i="0" u="none" strike="noStrike" cap="none">
                <a:solidFill>
                  <a:schemeClr val="lt1"/>
                </a:solidFill>
                <a:latin typeface="Verdana"/>
                <a:ea typeface="Verdana"/>
                <a:cs typeface="Verdana"/>
                <a:sym typeface="Verdana"/>
              </a:defRPr>
            </a:lvl7pPr>
            <a:lvl8pPr marL="0" marR="0" lvl="7" indent="0" algn="r" rtl="0">
              <a:spcBef>
                <a:spcPts val="0"/>
              </a:spcBef>
              <a:buNone/>
              <a:defRPr sz="1200" b="0" i="0" u="none" strike="noStrike" cap="none">
                <a:solidFill>
                  <a:schemeClr val="lt1"/>
                </a:solidFill>
                <a:latin typeface="Verdana"/>
                <a:ea typeface="Verdana"/>
                <a:cs typeface="Verdana"/>
                <a:sym typeface="Verdana"/>
              </a:defRPr>
            </a:lvl8pPr>
            <a:lvl9pPr marL="0" marR="0" lvl="8" indent="0" algn="r" rtl="0">
              <a:spcBef>
                <a:spcPts val="0"/>
              </a:spcBef>
              <a:buNone/>
              <a:defRPr sz="1200" b="0" i="0" u="none" strike="noStrike" cap="none">
                <a:solidFill>
                  <a:schemeClr val="lt1"/>
                </a:solidFill>
                <a:latin typeface="Verdana"/>
                <a:ea typeface="Verdana"/>
                <a:cs typeface="Verdana"/>
                <a:sym typeface="Verdana"/>
              </a:defRPr>
            </a:lvl9pPr>
          </a:lstStyle>
          <a:p>
            <a:fld id="{0D025951-F03E-2A4C-83BD-A8FDC690DB75}" type="slidenum">
              <a:rPr lang="nl-NL" smtClean="0"/>
              <a:t>‹nr.›</a:t>
            </a:fld>
            <a:endParaRPr lang="nl-NL"/>
          </a:p>
        </p:txBody>
      </p:sp>
      <p:pic>
        <p:nvPicPr>
          <p:cNvPr id="48" name="Google Shape;48;p46"/>
          <p:cNvPicPr preferRelativeResize="0"/>
          <p:nvPr/>
        </p:nvPicPr>
        <p:blipFill rotWithShape="1">
          <a:blip r:embed="rId2">
            <a:alphaModFix/>
          </a:blip>
          <a:srcRect/>
          <a:stretch/>
        </p:blipFill>
        <p:spPr>
          <a:xfrm>
            <a:off x="678535" y="5907854"/>
            <a:ext cx="1701107" cy="950146"/>
          </a:xfrm>
          <a:prstGeom prst="rect">
            <a:avLst/>
          </a:prstGeom>
          <a:noFill/>
          <a:ln>
            <a:noFill/>
          </a:ln>
        </p:spPr>
      </p:pic>
    </p:spTree>
    <p:extLst>
      <p:ext uri="{BB962C8B-B14F-4D97-AF65-F5344CB8AC3E}">
        <p14:creationId xmlns:p14="http://schemas.microsoft.com/office/powerpoint/2010/main" val="426730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979A5-D6F5-C441-9885-FE1B549D72A5}"/>
              </a:ext>
            </a:extLst>
          </p:cNvPr>
          <p:cNvSpPr>
            <a:spLocks noGrp="1"/>
          </p:cNvSpPr>
          <p:nvPr>
            <p:ph type="ctrTitle"/>
          </p:nvPr>
        </p:nvSpPr>
        <p:spPr>
          <a:xfrm>
            <a:off x="1524000" y="2070538"/>
            <a:ext cx="9144000" cy="1828799"/>
          </a:xfrm>
          <a:prstGeom prst="rect">
            <a:avLst/>
          </a:prstGeom>
        </p:spPr>
        <p:txBody>
          <a:bodyPr anchor="b">
            <a:normAutofit/>
          </a:bodyPr>
          <a:lstStyle>
            <a:lvl1pPr algn="ctr">
              <a:defRPr sz="50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3" name="Ondertitel 2">
            <a:extLst>
              <a:ext uri="{FF2B5EF4-FFF2-40B4-BE49-F238E27FC236}">
                <a16:creationId xmlns:a16="http://schemas.microsoft.com/office/drawing/2014/main" id="{EEF737F8-868B-0048-A9A9-4332EE476099}"/>
              </a:ext>
            </a:extLst>
          </p:cNvPr>
          <p:cNvSpPr>
            <a:spLocks noGrp="1"/>
          </p:cNvSpPr>
          <p:nvPr>
            <p:ph type="subTitle" idx="1"/>
          </p:nvPr>
        </p:nvSpPr>
        <p:spPr>
          <a:xfrm>
            <a:off x="1524000" y="4130566"/>
            <a:ext cx="9144000" cy="683172"/>
          </a:xfrm>
          <a:prstGeom prst="rect">
            <a:avLst/>
          </a:prstGeo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107867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kstpagina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C0607-8E85-434B-BD88-673E329836F6}"/>
              </a:ext>
            </a:extLst>
          </p:cNvPr>
          <p:cNvSpPr>
            <a:spLocks noGrp="1"/>
          </p:cNvSpPr>
          <p:nvPr>
            <p:ph type="title"/>
          </p:nvPr>
        </p:nvSpPr>
        <p:spPr>
          <a:xfrm>
            <a:off x="838200" y="1130457"/>
            <a:ext cx="10515600" cy="120505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01ABE79C-4C30-5047-9C2C-5791237BED88}"/>
              </a:ext>
            </a:extLst>
          </p:cNvPr>
          <p:cNvSpPr>
            <a:spLocks noGrp="1"/>
          </p:cNvSpPr>
          <p:nvPr>
            <p:ph idx="1"/>
          </p:nvPr>
        </p:nvSpPr>
        <p:spPr>
          <a:xfrm>
            <a:off x="838200" y="2577947"/>
            <a:ext cx="10515600" cy="3205908"/>
          </a:xfrm>
          <a:prstGeom prst="rect">
            <a:avLst/>
          </a:prstGeom>
        </p:spPr>
        <p:txBody>
          <a:bodyPr/>
          <a:lstStyle>
            <a:lvl1pPr marL="0" indent="0">
              <a:lnSpc>
                <a:spcPts val="3280"/>
              </a:lnSpc>
              <a:buFontTx/>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nSpc>
                <a:spcPts val="3280"/>
              </a:lnSpc>
              <a:buFontTx/>
              <a:buNone/>
              <a:defRPr sz="2400">
                <a:latin typeface="Verdana" panose="020B0604030504040204" pitchFamily="34" charset="0"/>
                <a:ea typeface="Verdana" panose="020B0604030504040204" pitchFamily="34" charset="0"/>
                <a:cs typeface="Verdana" panose="020B0604030504040204" pitchFamily="34" charset="0"/>
              </a:defRPr>
            </a:lvl2pPr>
            <a:lvl3pPr marL="914400" indent="0">
              <a:lnSpc>
                <a:spcPts val="3280"/>
              </a:lnSpc>
              <a:buFontTx/>
              <a:buNone/>
              <a:defRPr sz="24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3280"/>
              </a:lnSpc>
              <a:buFontTx/>
              <a:buNone/>
              <a:defRPr sz="24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3280"/>
              </a:lnSpc>
              <a:buFontTx/>
              <a:buNone/>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1" name="Afbeelding 10">
            <a:extLst>
              <a:ext uri="{FF2B5EF4-FFF2-40B4-BE49-F238E27FC236}">
                <a16:creationId xmlns:a16="http://schemas.microsoft.com/office/drawing/2014/main" id="{49B953DB-E8D4-1D41-81CC-54C54E24A9A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0207" y="6007592"/>
            <a:ext cx="1301159" cy="726756"/>
          </a:xfrm>
          <a:prstGeom prst="rect">
            <a:avLst/>
          </a:prstGeom>
        </p:spPr>
      </p:pic>
      <p:sp>
        <p:nvSpPr>
          <p:cNvPr id="10" name="Tijdelijke aanduiding voor datum 3">
            <a:extLst>
              <a:ext uri="{FF2B5EF4-FFF2-40B4-BE49-F238E27FC236}">
                <a16:creationId xmlns:a16="http://schemas.microsoft.com/office/drawing/2014/main" id="{ABEA8A01-02CD-FA4E-8E4A-724EB2FDF62C}"/>
              </a:ext>
            </a:extLst>
          </p:cNvPr>
          <p:cNvSpPr>
            <a:spLocks noGrp="1"/>
          </p:cNvSpPr>
          <p:nvPr>
            <p:ph type="dt" sz="half" idx="10"/>
          </p:nvPr>
        </p:nvSpPr>
        <p:spPr>
          <a:xfrm>
            <a:off x="6238303" y="6355968"/>
            <a:ext cx="1266022"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21-12-2023</a:t>
            </a:r>
          </a:p>
        </p:txBody>
      </p:sp>
      <p:sp>
        <p:nvSpPr>
          <p:cNvPr id="12" name="Tijdelijke aanduiding voor voettekst 4">
            <a:extLst>
              <a:ext uri="{FF2B5EF4-FFF2-40B4-BE49-F238E27FC236}">
                <a16:creationId xmlns:a16="http://schemas.microsoft.com/office/drawing/2014/main" id="{815F5315-E9C1-8E43-9256-1072928363FC}"/>
              </a:ext>
            </a:extLst>
          </p:cNvPr>
          <p:cNvSpPr>
            <a:spLocks noGrp="1"/>
          </p:cNvSpPr>
          <p:nvPr>
            <p:ph type="ftr" sz="quarter" idx="11"/>
          </p:nvPr>
        </p:nvSpPr>
        <p:spPr>
          <a:xfrm>
            <a:off x="7652132" y="6356350"/>
            <a:ext cx="2743200"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Digitaliseringsopgave ZH</a:t>
            </a:r>
          </a:p>
        </p:txBody>
      </p:sp>
      <p:sp>
        <p:nvSpPr>
          <p:cNvPr id="13" name="Tijdelijke aanduiding voor dianummer 5">
            <a:extLst>
              <a:ext uri="{FF2B5EF4-FFF2-40B4-BE49-F238E27FC236}">
                <a16:creationId xmlns:a16="http://schemas.microsoft.com/office/drawing/2014/main" id="{B622DA53-3DDD-914D-B4C9-5C884FBF470C}"/>
              </a:ext>
            </a:extLst>
          </p:cNvPr>
          <p:cNvSpPr>
            <a:spLocks noGrp="1"/>
          </p:cNvSpPr>
          <p:nvPr>
            <p:ph type="sldNum" sz="quarter" idx="12"/>
          </p:nvPr>
        </p:nvSpPr>
        <p:spPr>
          <a:xfrm>
            <a:off x="10576192" y="6356350"/>
            <a:ext cx="777607" cy="365125"/>
          </a:xfrm>
          <a:prstGeom prst="rect">
            <a:avLst/>
          </a:prstGeom>
        </p:spPr>
        <p:txBody>
          <a:bodyPr/>
          <a:lstStyle>
            <a:lvl1pPr algn="r">
              <a:defRPr sz="1200">
                <a:latin typeface="Verdana" panose="020B0604030504040204" pitchFamily="34" charset="0"/>
                <a:ea typeface="Verdana" panose="020B0604030504040204" pitchFamily="34" charset="0"/>
                <a:cs typeface="Verdana" panose="020B0604030504040204" pitchFamily="34" charset="0"/>
              </a:defRPr>
            </a:lvl1pPr>
          </a:lstStyle>
          <a:p>
            <a:fld id="{DC1A8539-4DFA-2C45-9CE4-AFFB273DA1F0}" type="slidenum">
              <a:rPr lang="nl-NL" smtClean="0"/>
              <a:pPr/>
              <a:t>‹nr.›</a:t>
            </a:fld>
            <a:endParaRPr lang="nl-NL"/>
          </a:p>
        </p:txBody>
      </p:sp>
    </p:spTree>
    <p:extLst>
      <p:ext uri="{BB962C8B-B14F-4D97-AF65-F5344CB8AC3E}">
        <p14:creationId xmlns:p14="http://schemas.microsoft.com/office/powerpoint/2010/main" val="2589584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pagina blauw">
    <p:bg>
      <p:bgPr>
        <a:solidFill>
          <a:schemeClr val="tx1"/>
        </a:solidFill>
        <a:effectLst/>
      </p:bgPr>
    </p:bg>
    <p:spTree>
      <p:nvGrpSpPr>
        <p:cNvPr id="1" name=""/>
        <p:cNvGrpSpPr/>
        <p:nvPr/>
      </p:nvGrpSpPr>
      <p:grpSpPr>
        <a:xfrm>
          <a:off x="0" y="0"/>
          <a:ext cx="0" cy="0"/>
          <a:chOff x="0" y="0"/>
          <a:chExt cx="0" cy="0"/>
        </a:xfrm>
      </p:grpSpPr>
      <p:sp>
        <p:nvSpPr>
          <p:cNvPr id="7" name="Tijdelijke aanduiding voor datum 3">
            <a:extLst>
              <a:ext uri="{FF2B5EF4-FFF2-40B4-BE49-F238E27FC236}">
                <a16:creationId xmlns:a16="http://schemas.microsoft.com/office/drawing/2014/main" id="{AA6A7A34-D031-9B45-BD33-0FB84DA61200}"/>
              </a:ext>
            </a:extLst>
          </p:cNvPr>
          <p:cNvSpPr>
            <a:spLocks noGrp="1"/>
          </p:cNvSpPr>
          <p:nvPr>
            <p:ph type="dt" sz="half" idx="10"/>
          </p:nvPr>
        </p:nvSpPr>
        <p:spPr>
          <a:xfrm>
            <a:off x="6238303" y="6355968"/>
            <a:ext cx="1266022" cy="365125"/>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21-12-2023</a:t>
            </a:r>
          </a:p>
        </p:txBody>
      </p:sp>
      <p:sp>
        <p:nvSpPr>
          <p:cNvPr id="8" name="Tijdelijke aanduiding voor voettekst 4">
            <a:extLst>
              <a:ext uri="{FF2B5EF4-FFF2-40B4-BE49-F238E27FC236}">
                <a16:creationId xmlns:a16="http://schemas.microsoft.com/office/drawing/2014/main" id="{10471248-4AD0-3446-ADA4-670E0A77F26B}"/>
              </a:ext>
            </a:extLst>
          </p:cNvPr>
          <p:cNvSpPr>
            <a:spLocks noGrp="1"/>
          </p:cNvSpPr>
          <p:nvPr>
            <p:ph type="ftr" sz="quarter" idx="11"/>
          </p:nvPr>
        </p:nvSpPr>
        <p:spPr>
          <a:xfrm>
            <a:off x="7652132" y="6356350"/>
            <a:ext cx="2743200" cy="365125"/>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Digitaliseringsopgave ZH</a:t>
            </a:r>
          </a:p>
        </p:txBody>
      </p:sp>
      <p:sp>
        <p:nvSpPr>
          <p:cNvPr id="9" name="Tijdelijke aanduiding voor dianummer 5">
            <a:extLst>
              <a:ext uri="{FF2B5EF4-FFF2-40B4-BE49-F238E27FC236}">
                <a16:creationId xmlns:a16="http://schemas.microsoft.com/office/drawing/2014/main" id="{44B0E1CA-A693-884F-9167-AF35496D8368}"/>
              </a:ext>
            </a:extLst>
          </p:cNvPr>
          <p:cNvSpPr>
            <a:spLocks noGrp="1"/>
          </p:cNvSpPr>
          <p:nvPr>
            <p:ph type="sldNum" sz="quarter" idx="12"/>
          </p:nvPr>
        </p:nvSpPr>
        <p:spPr>
          <a:xfrm>
            <a:off x="10576192" y="6356350"/>
            <a:ext cx="777607" cy="365125"/>
          </a:xfrm>
          <a:prstGeom prst="rect">
            <a:avLst/>
          </a:prstGeom>
        </p:spPr>
        <p:txBody>
          <a:bodyP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C1A8539-4DFA-2C45-9CE4-AFFB273DA1F0}" type="slidenum">
              <a:rPr lang="nl-NL" smtClean="0"/>
              <a:pPr/>
              <a:t>‹nr.›</a:t>
            </a:fld>
            <a:endParaRPr lang="nl-NL"/>
          </a:p>
        </p:txBody>
      </p:sp>
      <p:pic>
        <p:nvPicPr>
          <p:cNvPr id="10" name="Afbeelding 9">
            <a:extLst>
              <a:ext uri="{FF2B5EF4-FFF2-40B4-BE49-F238E27FC236}">
                <a16:creationId xmlns:a16="http://schemas.microsoft.com/office/drawing/2014/main" id="{8A6FC630-4ADB-0E4E-8876-325596CF498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78535" y="5907854"/>
            <a:ext cx="1701107" cy="950146"/>
          </a:xfrm>
          <a:prstGeom prst="rect">
            <a:avLst/>
          </a:prstGeom>
        </p:spPr>
      </p:pic>
      <p:sp>
        <p:nvSpPr>
          <p:cNvPr id="11" name="Titel 1">
            <a:extLst>
              <a:ext uri="{FF2B5EF4-FFF2-40B4-BE49-F238E27FC236}">
                <a16:creationId xmlns:a16="http://schemas.microsoft.com/office/drawing/2014/main" id="{B20C7DC2-F45B-3845-9BDB-0DFCE1B67F85}"/>
              </a:ext>
            </a:extLst>
          </p:cNvPr>
          <p:cNvSpPr>
            <a:spLocks noGrp="1"/>
          </p:cNvSpPr>
          <p:nvPr>
            <p:ph type="title"/>
          </p:nvPr>
        </p:nvSpPr>
        <p:spPr>
          <a:xfrm>
            <a:off x="838200" y="1130457"/>
            <a:ext cx="10515600" cy="1205057"/>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12" name="Tijdelijke aanduiding voor inhoud 2">
            <a:extLst>
              <a:ext uri="{FF2B5EF4-FFF2-40B4-BE49-F238E27FC236}">
                <a16:creationId xmlns:a16="http://schemas.microsoft.com/office/drawing/2014/main" id="{1CDB6EDF-5474-E542-BE68-DBF51D64B750}"/>
              </a:ext>
            </a:extLst>
          </p:cNvPr>
          <p:cNvSpPr>
            <a:spLocks noGrp="1"/>
          </p:cNvSpPr>
          <p:nvPr>
            <p:ph idx="1"/>
          </p:nvPr>
        </p:nvSpPr>
        <p:spPr>
          <a:xfrm>
            <a:off x="838200" y="2577947"/>
            <a:ext cx="10515600" cy="3205908"/>
          </a:xfrm>
          <a:prstGeom prst="rect">
            <a:avLst/>
          </a:prstGeom>
        </p:spPr>
        <p:txBody>
          <a:bodyPr/>
          <a:lstStyle>
            <a:lvl1pPr marL="0" indent="0">
              <a:lnSpc>
                <a:spcPts val="3280"/>
              </a:lnSpc>
              <a:buFontTx/>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nSpc>
                <a:spcPts val="3280"/>
              </a:lnSpc>
              <a:buFontTx/>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nSpc>
                <a:spcPts val="3280"/>
              </a:lnSpc>
              <a:buFontTx/>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nSpc>
                <a:spcPts val="3280"/>
              </a:lnSpc>
              <a:buFontTx/>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nSpc>
                <a:spcPts val="3280"/>
              </a:lnSpc>
              <a:buFontTx/>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0475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Hoofdstuk pagin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3B8DB-7602-294C-9DED-18CD68707CA6}"/>
              </a:ext>
            </a:extLst>
          </p:cNvPr>
          <p:cNvSpPr>
            <a:spLocks noGrp="1"/>
          </p:cNvSpPr>
          <p:nvPr>
            <p:ph type="title"/>
          </p:nvPr>
        </p:nvSpPr>
        <p:spPr>
          <a:xfrm>
            <a:off x="831850" y="3359117"/>
            <a:ext cx="10515600" cy="1203358"/>
          </a:xfrm>
          <a:prstGeom prst="rect">
            <a:avLst/>
          </a:prstGeom>
        </p:spPr>
        <p:txBody>
          <a:bodyPr anchor="b"/>
          <a:lstStyle>
            <a:lvl1pPr>
              <a:defRPr sz="600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3" name="Tijdelijke aanduiding voor tekst 2">
            <a:extLst>
              <a:ext uri="{FF2B5EF4-FFF2-40B4-BE49-F238E27FC236}">
                <a16:creationId xmlns:a16="http://schemas.microsoft.com/office/drawing/2014/main" id="{16F83715-16F4-8C45-8B80-330A3F9FE072}"/>
              </a:ext>
            </a:extLst>
          </p:cNvPr>
          <p:cNvSpPr>
            <a:spLocks noGrp="1"/>
          </p:cNvSpPr>
          <p:nvPr>
            <p:ph type="body" idx="1"/>
          </p:nvPr>
        </p:nvSpPr>
        <p:spPr>
          <a:xfrm>
            <a:off x="831850" y="4589463"/>
            <a:ext cx="10515600" cy="1249477"/>
          </a:xfrm>
          <a:prstGeom prst="rect">
            <a:avLst/>
          </a:prstGeom>
        </p:spPr>
        <p:txBody>
          <a:bodyPr/>
          <a:lstStyle>
            <a:lvl1pPr marL="0" indent="0">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11" name="Afbeelding 10">
            <a:extLst>
              <a:ext uri="{FF2B5EF4-FFF2-40B4-BE49-F238E27FC236}">
                <a16:creationId xmlns:a16="http://schemas.microsoft.com/office/drawing/2014/main" id="{4D549574-38AE-1449-A388-A6352631A56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0207" y="6007592"/>
            <a:ext cx="1301159" cy="726756"/>
          </a:xfrm>
          <a:prstGeom prst="rect">
            <a:avLst/>
          </a:prstGeom>
        </p:spPr>
      </p:pic>
      <p:grpSp>
        <p:nvGrpSpPr>
          <p:cNvPr id="25" name="Groep 24">
            <a:extLst>
              <a:ext uri="{FF2B5EF4-FFF2-40B4-BE49-F238E27FC236}">
                <a16:creationId xmlns:a16="http://schemas.microsoft.com/office/drawing/2014/main" id="{CE317F1E-6C69-954F-AC25-D3C1E85F0741}"/>
              </a:ext>
            </a:extLst>
          </p:cNvPr>
          <p:cNvGrpSpPr/>
          <p:nvPr/>
        </p:nvGrpSpPr>
        <p:grpSpPr>
          <a:xfrm>
            <a:off x="0" y="-143220"/>
            <a:ext cx="12253966" cy="3441853"/>
            <a:chOff x="0" y="-143220"/>
            <a:chExt cx="12253966" cy="3441853"/>
          </a:xfrm>
        </p:grpSpPr>
        <p:pic>
          <p:nvPicPr>
            <p:cNvPr id="15" name="Afbeelding 14">
              <a:extLst>
                <a:ext uri="{FF2B5EF4-FFF2-40B4-BE49-F238E27FC236}">
                  <a16:creationId xmlns:a16="http://schemas.microsoft.com/office/drawing/2014/main" id="{03A72E88-8952-B942-A6DB-109F225317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6347552" y="918989"/>
              <a:ext cx="3294044" cy="2379644"/>
            </a:xfrm>
            <a:prstGeom prst="rect">
              <a:avLst/>
            </a:prstGeom>
          </p:spPr>
        </p:pic>
        <p:pic>
          <p:nvPicPr>
            <p:cNvPr id="19" name="Afbeelding 18">
              <a:extLst>
                <a:ext uri="{FF2B5EF4-FFF2-40B4-BE49-F238E27FC236}">
                  <a16:creationId xmlns:a16="http://schemas.microsoft.com/office/drawing/2014/main" id="{1EC4AC7D-A779-1F41-8E6D-773843C56D2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43220"/>
              <a:ext cx="5100810" cy="1803746"/>
            </a:xfrm>
            <a:prstGeom prst="rect">
              <a:avLst/>
            </a:prstGeom>
          </p:spPr>
        </p:pic>
        <p:pic>
          <p:nvPicPr>
            <p:cNvPr id="21" name="Afbeelding 20">
              <a:extLst>
                <a:ext uri="{FF2B5EF4-FFF2-40B4-BE49-F238E27FC236}">
                  <a16:creationId xmlns:a16="http://schemas.microsoft.com/office/drawing/2014/main" id="{2588AE75-2CD6-6A42-A561-50FF30DC717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flipH="1">
              <a:off x="4631516" y="1075515"/>
              <a:ext cx="1773422" cy="2622014"/>
            </a:xfrm>
            <a:prstGeom prst="rect">
              <a:avLst/>
            </a:prstGeom>
          </p:spPr>
        </p:pic>
        <p:pic>
          <p:nvPicPr>
            <p:cNvPr id="23" name="Afbeelding 22">
              <a:extLst>
                <a:ext uri="{FF2B5EF4-FFF2-40B4-BE49-F238E27FC236}">
                  <a16:creationId xmlns:a16="http://schemas.microsoft.com/office/drawing/2014/main" id="{A272DCAD-83A4-6B47-8041-6930C94B728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306041" y="928513"/>
              <a:ext cx="2228619" cy="790749"/>
            </a:xfrm>
            <a:prstGeom prst="rect">
              <a:avLst/>
            </a:prstGeom>
          </p:spPr>
        </p:pic>
        <p:pic>
          <p:nvPicPr>
            <p:cNvPr id="24" name="Afbeelding 23">
              <a:extLst>
                <a:ext uri="{FF2B5EF4-FFF2-40B4-BE49-F238E27FC236}">
                  <a16:creationId xmlns:a16="http://schemas.microsoft.com/office/drawing/2014/main" id="{03860A5E-4548-3F43-A569-464789CA92D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179674" y="925337"/>
              <a:ext cx="1074292" cy="790749"/>
            </a:xfrm>
            <a:prstGeom prst="rect">
              <a:avLst/>
            </a:prstGeom>
          </p:spPr>
        </p:pic>
      </p:grpSp>
      <p:sp>
        <p:nvSpPr>
          <p:cNvPr id="14" name="Tijdelijke aanduiding voor datum 3">
            <a:extLst>
              <a:ext uri="{FF2B5EF4-FFF2-40B4-BE49-F238E27FC236}">
                <a16:creationId xmlns:a16="http://schemas.microsoft.com/office/drawing/2014/main" id="{AEDC9630-DC12-214C-9C4C-A06CEA0ACFE2}"/>
              </a:ext>
            </a:extLst>
          </p:cNvPr>
          <p:cNvSpPr>
            <a:spLocks noGrp="1"/>
          </p:cNvSpPr>
          <p:nvPr>
            <p:ph type="dt" sz="half" idx="10"/>
          </p:nvPr>
        </p:nvSpPr>
        <p:spPr>
          <a:xfrm>
            <a:off x="6238303" y="6355968"/>
            <a:ext cx="1266022"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21-12-2023</a:t>
            </a:r>
          </a:p>
        </p:txBody>
      </p:sp>
      <p:sp>
        <p:nvSpPr>
          <p:cNvPr id="16" name="Tijdelijke aanduiding voor voettekst 4">
            <a:extLst>
              <a:ext uri="{FF2B5EF4-FFF2-40B4-BE49-F238E27FC236}">
                <a16:creationId xmlns:a16="http://schemas.microsoft.com/office/drawing/2014/main" id="{B8033BE9-FE69-4249-AA93-753C6284CF0F}"/>
              </a:ext>
            </a:extLst>
          </p:cNvPr>
          <p:cNvSpPr>
            <a:spLocks noGrp="1"/>
          </p:cNvSpPr>
          <p:nvPr>
            <p:ph type="ftr" sz="quarter" idx="11"/>
          </p:nvPr>
        </p:nvSpPr>
        <p:spPr>
          <a:xfrm>
            <a:off x="7652132" y="6356350"/>
            <a:ext cx="2743200"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Digitaliseringsopgave ZH</a:t>
            </a:r>
          </a:p>
        </p:txBody>
      </p:sp>
      <p:sp>
        <p:nvSpPr>
          <p:cNvPr id="17" name="Tijdelijke aanduiding voor dianummer 5">
            <a:extLst>
              <a:ext uri="{FF2B5EF4-FFF2-40B4-BE49-F238E27FC236}">
                <a16:creationId xmlns:a16="http://schemas.microsoft.com/office/drawing/2014/main" id="{37BADE64-1158-A244-8BF8-85A0A6FDDC1D}"/>
              </a:ext>
            </a:extLst>
          </p:cNvPr>
          <p:cNvSpPr>
            <a:spLocks noGrp="1"/>
          </p:cNvSpPr>
          <p:nvPr>
            <p:ph type="sldNum" sz="quarter" idx="12"/>
          </p:nvPr>
        </p:nvSpPr>
        <p:spPr>
          <a:xfrm>
            <a:off x="10576192" y="6356350"/>
            <a:ext cx="777607" cy="365125"/>
          </a:xfrm>
          <a:prstGeom prst="rect">
            <a:avLst/>
          </a:prstGeom>
        </p:spPr>
        <p:txBody>
          <a:bodyPr/>
          <a:lstStyle>
            <a:lvl1pPr algn="r">
              <a:defRPr sz="1200">
                <a:latin typeface="Verdana" panose="020B0604030504040204" pitchFamily="34" charset="0"/>
                <a:ea typeface="Verdana" panose="020B0604030504040204" pitchFamily="34" charset="0"/>
                <a:cs typeface="Verdana" panose="020B0604030504040204" pitchFamily="34" charset="0"/>
              </a:defRPr>
            </a:lvl1pPr>
          </a:lstStyle>
          <a:p>
            <a:fld id="{DC1A8539-4DFA-2C45-9CE4-AFFB273DA1F0}" type="slidenum">
              <a:rPr lang="nl-NL" smtClean="0"/>
              <a:pPr/>
              <a:t>‹nr.›</a:t>
            </a:fld>
            <a:endParaRPr lang="nl-NL"/>
          </a:p>
        </p:txBody>
      </p:sp>
    </p:spTree>
    <p:extLst>
      <p:ext uri="{BB962C8B-B14F-4D97-AF65-F5344CB8AC3E}">
        <p14:creationId xmlns:p14="http://schemas.microsoft.com/office/powerpoint/2010/main" val="157368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Hoofdstuk pagin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3B8DB-7602-294C-9DED-18CD68707CA6}"/>
              </a:ext>
            </a:extLst>
          </p:cNvPr>
          <p:cNvSpPr>
            <a:spLocks noGrp="1"/>
          </p:cNvSpPr>
          <p:nvPr>
            <p:ph type="title"/>
          </p:nvPr>
        </p:nvSpPr>
        <p:spPr>
          <a:xfrm>
            <a:off x="831850" y="3255116"/>
            <a:ext cx="10515600" cy="1307359"/>
          </a:xfrm>
          <a:prstGeom prst="rect">
            <a:avLst/>
          </a:prstGeom>
        </p:spPr>
        <p:txBody>
          <a:bodyPr anchor="b"/>
          <a:lstStyle>
            <a:lvl1pPr>
              <a:defRPr sz="6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3" name="Tijdelijke aanduiding voor tekst 2">
            <a:extLst>
              <a:ext uri="{FF2B5EF4-FFF2-40B4-BE49-F238E27FC236}">
                <a16:creationId xmlns:a16="http://schemas.microsoft.com/office/drawing/2014/main" id="{16F83715-16F4-8C45-8B80-330A3F9FE0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11" name="Afbeelding 10">
            <a:extLst>
              <a:ext uri="{FF2B5EF4-FFF2-40B4-BE49-F238E27FC236}">
                <a16:creationId xmlns:a16="http://schemas.microsoft.com/office/drawing/2014/main" id="{A7D5C654-56B8-EE4B-B045-F4A50AF266F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80294" y="5921143"/>
            <a:ext cx="1677316" cy="936857"/>
          </a:xfrm>
          <a:prstGeom prst="rect">
            <a:avLst/>
          </a:prstGeom>
        </p:spPr>
      </p:pic>
      <p:pic>
        <p:nvPicPr>
          <p:cNvPr id="15" name="Afbeelding 14">
            <a:extLst>
              <a:ext uri="{FF2B5EF4-FFF2-40B4-BE49-F238E27FC236}">
                <a16:creationId xmlns:a16="http://schemas.microsoft.com/office/drawing/2014/main" id="{2F9ACE21-59BA-604B-96A0-04B84818CF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flipH="1">
            <a:off x="4306861" y="-369341"/>
            <a:ext cx="1240869" cy="2622014"/>
          </a:xfrm>
          <a:prstGeom prst="rect">
            <a:avLst/>
          </a:prstGeom>
        </p:spPr>
      </p:pic>
      <p:pic>
        <p:nvPicPr>
          <p:cNvPr id="16" name="Afbeelding 15">
            <a:extLst>
              <a:ext uri="{FF2B5EF4-FFF2-40B4-BE49-F238E27FC236}">
                <a16:creationId xmlns:a16="http://schemas.microsoft.com/office/drawing/2014/main" id="{14F32DE2-4A5A-0643-8E39-DAFEBC1BA0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52132" y="2434511"/>
            <a:ext cx="4892535" cy="841827"/>
          </a:xfrm>
          <a:prstGeom prst="rect">
            <a:avLst/>
          </a:prstGeom>
        </p:spPr>
      </p:pic>
      <p:pic>
        <p:nvPicPr>
          <p:cNvPr id="20" name="Afbeelding 19">
            <a:extLst>
              <a:ext uri="{FF2B5EF4-FFF2-40B4-BE49-F238E27FC236}">
                <a16:creationId xmlns:a16="http://schemas.microsoft.com/office/drawing/2014/main" id="{76B28BE2-461D-9C40-9483-88F4357526F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flipH="1">
            <a:off x="5599238" y="948284"/>
            <a:ext cx="2339417" cy="2622014"/>
          </a:xfrm>
          <a:prstGeom prst="rect">
            <a:avLst/>
          </a:prstGeom>
        </p:spPr>
      </p:pic>
      <p:pic>
        <p:nvPicPr>
          <p:cNvPr id="23" name="Afbeelding 22">
            <a:extLst>
              <a:ext uri="{FF2B5EF4-FFF2-40B4-BE49-F238E27FC236}">
                <a16:creationId xmlns:a16="http://schemas.microsoft.com/office/drawing/2014/main" id="{9ED5B39B-C289-644F-BB2B-8E7E02F0BA3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1440" y="-328295"/>
            <a:ext cx="5549379" cy="1605280"/>
          </a:xfrm>
          <a:prstGeom prst="rect">
            <a:avLst/>
          </a:prstGeom>
        </p:spPr>
      </p:pic>
      <p:sp>
        <p:nvSpPr>
          <p:cNvPr id="12" name="Tijdelijke aanduiding voor datum 3">
            <a:extLst>
              <a:ext uri="{FF2B5EF4-FFF2-40B4-BE49-F238E27FC236}">
                <a16:creationId xmlns:a16="http://schemas.microsoft.com/office/drawing/2014/main" id="{9596521B-F1B2-094E-AE38-62DBACA8D183}"/>
              </a:ext>
            </a:extLst>
          </p:cNvPr>
          <p:cNvSpPr>
            <a:spLocks noGrp="1"/>
          </p:cNvSpPr>
          <p:nvPr>
            <p:ph type="dt" sz="half" idx="10"/>
          </p:nvPr>
        </p:nvSpPr>
        <p:spPr>
          <a:xfrm>
            <a:off x="6238303" y="6355968"/>
            <a:ext cx="1266022"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21-12-2023</a:t>
            </a:r>
          </a:p>
        </p:txBody>
      </p:sp>
      <p:sp>
        <p:nvSpPr>
          <p:cNvPr id="13" name="Tijdelijke aanduiding voor voettekst 4">
            <a:extLst>
              <a:ext uri="{FF2B5EF4-FFF2-40B4-BE49-F238E27FC236}">
                <a16:creationId xmlns:a16="http://schemas.microsoft.com/office/drawing/2014/main" id="{C04779A4-8E6C-1A44-9C0E-59856C636E36}"/>
              </a:ext>
            </a:extLst>
          </p:cNvPr>
          <p:cNvSpPr>
            <a:spLocks noGrp="1"/>
          </p:cNvSpPr>
          <p:nvPr>
            <p:ph type="ftr" sz="quarter" idx="11"/>
          </p:nvPr>
        </p:nvSpPr>
        <p:spPr>
          <a:xfrm>
            <a:off x="7652132" y="6356350"/>
            <a:ext cx="2743200"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Digitaliseringsopgave ZH</a:t>
            </a:r>
          </a:p>
        </p:txBody>
      </p:sp>
      <p:sp>
        <p:nvSpPr>
          <p:cNvPr id="14" name="Tijdelijke aanduiding voor dianummer 5">
            <a:extLst>
              <a:ext uri="{FF2B5EF4-FFF2-40B4-BE49-F238E27FC236}">
                <a16:creationId xmlns:a16="http://schemas.microsoft.com/office/drawing/2014/main" id="{29E03B61-49D6-C845-870A-46D9F2CEABA2}"/>
              </a:ext>
            </a:extLst>
          </p:cNvPr>
          <p:cNvSpPr>
            <a:spLocks noGrp="1"/>
          </p:cNvSpPr>
          <p:nvPr>
            <p:ph type="sldNum" sz="quarter" idx="12"/>
          </p:nvPr>
        </p:nvSpPr>
        <p:spPr>
          <a:xfrm>
            <a:off x="10576192" y="6356350"/>
            <a:ext cx="777607" cy="365125"/>
          </a:xfrm>
          <a:prstGeom prst="rect">
            <a:avLst/>
          </a:prstGeom>
        </p:spPr>
        <p:txBody>
          <a:bodyPr/>
          <a:lstStyle>
            <a:lvl1pPr algn="r">
              <a:defRPr sz="1200">
                <a:latin typeface="Verdana" panose="020B0604030504040204" pitchFamily="34" charset="0"/>
                <a:ea typeface="Verdana" panose="020B0604030504040204" pitchFamily="34" charset="0"/>
                <a:cs typeface="Verdana" panose="020B0604030504040204" pitchFamily="34" charset="0"/>
              </a:defRPr>
            </a:lvl1pPr>
          </a:lstStyle>
          <a:p>
            <a:fld id="{DC1A8539-4DFA-2C45-9CE4-AFFB273DA1F0}" type="slidenum">
              <a:rPr lang="nl-NL" smtClean="0"/>
              <a:pPr/>
              <a:t>‹nr.›</a:t>
            </a:fld>
            <a:endParaRPr lang="nl-NL"/>
          </a:p>
        </p:txBody>
      </p:sp>
    </p:spTree>
    <p:extLst>
      <p:ext uri="{BB962C8B-B14F-4D97-AF65-F5344CB8AC3E}">
        <p14:creationId xmlns:p14="http://schemas.microsoft.com/office/powerpoint/2010/main" val="139143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9FB93F8-F427-4944-B026-E50747207BE2}"/>
              </a:ext>
            </a:extLst>
          </p:cNvPr>
          <p:cNvSpPr>
            <a:spLocks noGrp="1"/>
          </p:cNvSpPr>
          <p:nvPr>
            <p:ph sz="half" idx="1"/>
          </p:nvPr>
        </p:nvSpPr>
        <p:spPr>
          <a:xfrm>
            <a:off x="838200" y="2316480"/>
            <a:ext cx="5181600" cy="3533476"/>
          </a:xfrm>
          <a:prstGeom prst="rect">
            <a:avLst/>
          </a:prstGeo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11">
            <a:extLst>
              <a:ext uri="{FF2B5EF4-FFF2-40B4-BE49-F238E27FC236}">
                <a16:creationId xmlns:a16="http://schemas.microsoft.com/office/drawing/2014/main" id="{9FBCD641-D452-DE4D-9A9E-05B18C76AC35}"/>
              </a:ext>
            </a:extLst>
          </p:cNvPr>
          <p:cNvSpPr>
            <a:spLocks noGrp="1"/>
          </p:cNvSpPr>
          <p:nvPr>
            <p:ph type="pic" sz="quarter" idx="13"/>
          </p:nvPr>
        </p:nvSpPr>
        <p:spPr>
          <a:xfrm>
            <a:off x="6269038" y="2316479"/>
            <a:ext cx="5084762" cy="3533477"/>
          </a:xfrm>
          <a:prstGeom prst="rect">
            <a:avLst/>
          </a:prstGeom>
        </p:spPr>
        <p:txBody>
          <a:bodyPr/>
          <a:lstStyle/>
          <a:p>
            <a:r>
              <a:rPr lang="nl-NL"/>
              <a:t>Klik op het pictogram als u een afbeelding wilt toevoegen</a:t>
            </a:r>
          </a:p>
        </p:txBody>
      </p:sp>
      <p:pic>
        <p:nvPicPr>
          <p:cNvPr id="16" name="Afbeelding 15">
            <a:extLst>
              <a:ext uri="{FF2B5EF4-FFF2-40B4-BE49-F238E27FC236}">
                <a16:creationId xmlns:a16="http://schemas.microsoft.com/office/drawing/2014/main" id="{F84F89D1-8F00-1046-940A-783FBF68D0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0207" y="6007592"/>
            <a:ext cx="1301159" cy="726756"/>
          </a:xfrm>
          <a:prstGeom prst="rect">
            <a:avLst/>
          </a:prstGeom>
        </p:spPr>
      </p:pic>
      <p:sp>
        <p:nvSpPr>
          <p:cNvPr id="20" name="Titel 1">
            <a:extLst>
              <a:ext uri="{FF2B5EF4-FFF2-40B4-BE49-F238E27FC236}">
                <a16:creationId xmlns:a16="http://schemas.microsoft.com/office/drawing/2014/main" id="{8D56EA0A-ADE5-9B47-9E68-83BA39782306}"/>
              </a:ext>
            </a:extLst>
          </p:cNvPr>
          <p:cNvSpPr>
            <a:spLocks noGrp="1"/>
          </p:cNvSpPr>
          <p:nvPr>
            <p:ph type="title"/>
          </p:nvPr>
        </p:nvSpPr>
        <p:spPr>
          <a:xfrm>
            <a:off x="838200" y="1130457"/>
            <a:ext cx="10515600" cy="972663"/>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9" name="Tijdelijke aanduiding voor datum 3">
            <a:extLst>
              <a:ext uri="{FF2B5EF4-FFF2-40B4-BE49-F238E27FC236}">
                <a16:creationId xmlns:a16="http://schemas.microsoft.com/office/drawing/2014/main" id="{DD7FCCF8-48A7-7147-A7A1-5954FC1E5983}"/>
              </a:ext>
            </a:extLst>
          </p:cNvPr>
          <p:cNvSpPr>
            <a:spLocks noGrp="1"/>
          </p:cNvSpPr>
          <p:nvPr>
            <p:ph type="dt" sz="half" idx="10"/>
          </p:nvPr>
        </p:nvSpPr>
        <p:spPr>
          <a:xfrm>
            <a:off x="6238303" y="6355968"/>
            <a:ext cx="1266022"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21-12-2023</a:t>
            </a:r>
          </a:p>
        </p:txBody>
      </p:sp>
      <p:sp>
        <p:nvSpPr>
          <p:cNvPr id="10" name="Tijdelijke aanduiding voor voettekst 4">
            <a:extLst>
              <a:ext uri="{FF2B5EF4-FFF2-40B4-BE49-F238E27FC236}">
                <a16:creationId xmlns:a16="http://schemas.microsoft.com/office/drawing/2014/main" id="{0B908A77-6635-5140-9397-5B1D2023A3EF}"/>
              </a:ext>
            </a:extLst>
          </p:cNvPr>
          <p:cNvSpPr>
            <a:spLocks noGrp="1"/>
          </p:cNvSpPr>
          <p:nvPr>
            <p:ph type="ftr" sz="quarter" idx="11"/>
          </p:nvPr>
        </p:nvSpPr>
        <p:spPr>
          <a:xfrm>
            <a:off x="7652132" y="6356350"/>
            <a:ext cx="2743200"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Digitaliseringsopgave ZH</a:t>
            </a:r>
          </a:p>
        </p:txBody>
      </p:sp>
      <p:sp>
        <p:nvSpPr>
          <p:cNvPr id="11" name="Tijdelijke aanduiding voor dianummer 5">
            <a:extLst>
              <a:ext uri="{FF2B5EF4-FFF2-40B4-BE49-F238E27FC236}">
                <a16:creationId xmlns:a16="http://schemas.microsoft.com/office/drawing/2014/main" id="{DEF061F1-118D-8144-96BC-41841C5E2569}"/>
              </a:ext>
            </a:extLst>
          </p:cNvPr>
          <p:cNvSpPr>
            <a:spLocks noGrp="1"/>
          </p:cNvSpPr>
          <p:nvPr>
            <p:ph type="sldNum" sz="quarter" idx="12"/>
          </p:nvPr>
        </p:nvSpPr>
        <p:spPr>
          <a:xfrm>
            <a:off x="10576192" y="6356350"/>
            <a:ext cx="777607" cy="365125"/>
          </a:xfrm>
          <a:prstGeom prst="rect">
            <a:avLst/>
          </a:prstGeom>
        </p:spPr>
        <p:txBody>
          <a:bodyPr/>
          <a:lstStyle>
            <a:lvl1pPr algn="r">
              <a:defRPr sz="1200">
                <a:latin typeface="Verdana" panose="020B0604030504040204" pitchFamily="34" charset="0"/>
                <a:ea typeface="Verdana" panose="020B0604030504040204" pitchFamily="34" charset="0"/>
                <a:cs typeface="Verdana" panose="020B0604030504040204" pitchFamily="34" charset="0"/>
              </a:defRPr>
            </a:lvl1pPr>
          </a:lstStyle>
          <a:p>
            <a:fld id="{DC1A8539-4DFA-2C45-9CE4-AFFB273DA1F0}" type="slidenum">
              <a:rPr lang="nl-NL" smtClean="0"/>
              <a:pPr/>
              <a:t>‹nr.›</a:t>
            </a:fld>
            <a:endParaRPr lang="nl-NL"/>
          </a:p>
        </p:txBody>
      </p:sp>
    </p:spTree>
    <p:extLst>
      <p:ext uri="{BB962C8B-B14F-4D97-AF65-F5344CB8AC3E}">
        <p14:creationId xmlns:p14="http://schemas.microsoft.com/office/powerpoint/2010/main" val="3577733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8" name="Tijdelijke aanduiding voor afbeelding 11">
            <a:extLst>
              <a:ext uri="{FF2B5EF4-FFF2-40B4-BE49-F238E27FC236}">
                <a16:creationId xmlns:a16="http://schemas.microsoft.com/office/drawing/2014/main" id="{B5C1082C-EDF6-C847-8A59-37DCC3FE85EA}"/>
              </a:ext>
            </a:extLst>
          </p:cNvPr>
          <p:cNvSpPr>
            <a:spLocks noGrp="1"/>
          </p:cNvSpPr>
          <p:nvPr>
            <p:ph type="pic" sz="quarter" idx="13"/>
          </p:nvPr>
        </p:nvSpPr>
        <p:spPr>
          <a:xfrm>
            <a:off x="0" y="0"/>
            <a:ext cx="12192000"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179168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nhoud van twe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E440-5A6C-734F-B4DF-2354288A8F7F}"/>
              </a:ext>
            </a:extLst>
          </p:cNvPr>
          <p:cNvSpPr>
            <a:spLocks noGrp="1"/>
          </p:cNvSpPr>
          <p:nvPr>
            <p:ph type="title"/>
          </p:nvPr>
        </p:nvSpPr>
        <p:spPr>
          <a:xfrm>
            <a:off x="838200" y="855643"/>
            <a:ext cx="10515600" cy="771181"/>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29FB93F8-F427-4944-B026-E50747207BE2}"/>
              </a:ext>
            </a:extLst>
          </p:cNvPr>
          <p:cNvSpPr>
            <a:spLocks noGrp="1"/>
          </p:cNvSpPr>
          <p:nvPr>
            <p:ph sz="half" idx="1"/>
          </p:nvPr>
        </p:nvSpPr>
        <p:spPr>
          <a:xfrm>
            <a:off x="6269038" y="2174240"/>
            <a:ext cx="5181600" cy="3719784"/>
          </a:xfrm>
          <a:prstGeom prst="rect">
            <a:avLst/>
          </a:prstGeom>
        </p:spPr>
        <p:txBody>
          <a:bodyPr/>
          <a:lstStyle>
            <a:lvl1pPr marL="228600" indent="-228600">
              <a:buFont typeface="Arial" panose="020B0604020202020204" pitchFamily="34" charset="0"/>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buFont typeface="Arial" panose="020B0604020202020204" pitchFamily="34" charset="0"/>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Arial" panose="020B0604020202020204" pitchFamily="34" charset="0"/>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Arial" panose="020B0604020202020204" pitchFamily="34" charset="0"/>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Arial" panose="020B0604020202020204" pitchFamily="34" charset="0"/>
              <a:buChar char="•"/>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11">
            <a:extLst>
              <a:ext uri="{FF2B5EF4-FFF2-40B4-BE49-F238E27FC236}">
                <a16:creationId xmlns:a16="http://schemas.microsoft.com/office/drawing/2014/main" id="{9FBCD641-D452-DE4D-9A9E-05B18C76AC35}"/>
              </a:ext>
            </a:extLst>
          </p:cNvPr>
          <p:cNvSpPr>
            <a:spLocks noGrp="1"/>
          </p:cNvSpPr>
          <p:nvPr>
            <p:ph type="pic" sz="quarter" idx="13"/>
          </p:nvPr>
        </p:nvSpPr>
        <p:spPr>
          <a:xfrm>
            <a:off x="838200" y="2174240"/>
            <a:ext cx="5084762" cy="3719784"/>
          </a:xfrm>
          <a:prstGeom prst="rect">
            <a:avLst/>
          </a:prstGeom>
        </p:spPr>
        <p:txBody>
          <a:bodyPr/>
          <a:lstStyle/>
          <a:p>
            <a:r>
              <a:rPr lang="nl-NL"/>
              <a:t>Klik op het pictogram als u een afbeelding wilt toevoegen</a:t>
            </a:r>
          </a:p>
        </p:txBody>
      </p:sp>
      <p:sp>
        <p:nvSpPr>
          <p:cNvPr id="11" name="Tijdelijke aanduiding voor datum 3">
            <a:extLst>
              <a:ext uri="{FF2B5EF4-FFF2-40B4-BE49-F238E27FC236}">
                <a16:creationId xmlns:a16="http://schemas.microsoft.com/office/drawing/2014/main" id="{BEC02851-C674-1949-99D4-1AB30CDB738C}"/>
              </a:ext>
            </a:extLst>
          </p:cNvPr>
          <p:cNvSpPr>
            <a:spLocks noGrp="1"/>
          </p:cNvSpPr>
          <p:nvPr>
            <p:ph type="dt" sz="half" idx="10"/>
          </p:nvPr>
        </p:nvSpPr>
        <p:spPr>
          <a:xfrm>
            <a:off x="6238303" y="6355968"/>
            <a:ext cx="1266022" cy="365125"/>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21-12-2023</a:t>
            </a:r>
          </a:p>
        </p:txBody>
      </p:sp>
      <p:sp>
        <p:nvSpPr>
          <p:cNvPr id="13" name="Tijdelijke aanduiding voor voettekst 4">
            <a:extLst>
              <a:ext uri="{FF2B5EF4-FFF2-40B4-BE49-F238E27FC236}">
                <a16:creationId xmlns:a16="http://schemas.microsoft.com/office/drawing/2014/main" id="{624C1B5C-5104-254F-9088-09FB730A7BB6}"/>
              </a:ext>
            </a:extLst>
          </p:cNvPr>
          <p:cNvSpPr>
            <a:spLocks noGrp="1"/>
          </p:cNvSpPr>
          <p:nvPr>
            <p:ph type="ftr" sz="quarter" idx="11"/>
          </p:nvPr>
        </p:nvSpPr>
        <p:spPr>
          <a:xfrm>
            <a:off x="7652132" y="6356350"/>
            <a:ext cx="2743200" cy="365125"/>
          </a:xfrm>
          <a:prstGeom prst="rect">
            <a:avLst/>
          </a:prstGeom>
        </p:spPr>
        <p:txBody>
          <a:bodyPr/>
          <a:lstStyle>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Digitaliseringsopgave ZH</a:t>
            </a:r>
          </a:p>
        </p:txBody>
      </p:sp>
      <p:sp>
        <p:nvSpPr>
          <p:cNvPr id="14" name="Tijdelijke aanduiding voor dianummer 5">
            <a:extLst>
              <a:ext uri="{FF2B5EF4-FFF2-40B4-BE49-F238E27FC236}">
                <a16:creationId xmlns:a16="http://schemas.microsoft.com/office/drawing/2014/main" id="{9168240F-AEAE-5047-9A32-AEB09DBFFC41}"/>
              </a:ext>
            </a:extLst>
          </p:cNvPr>
          <p:cNvSpPr>
            <a:spLocks noGrp="1"/>
          </p:cNvSpPr>
          <p:nvPr>
            <p:ph type="sldNum" sz="quarter" idx="12"/>
          </p:nvPr>
        </p:nvSpPr>
        <p:spPr>
          <a:xfrm>
            <a:off x="10576192" y="6356350"/>
            <a:ext cx="777607" cy="365125"/>
          </a:xfrm>
          <a:prstGeom prst="rect">
            <a:avLst/>
          </a:prstGeom>
        </p:spPr>
        <p:txBody>
          <a:bodyP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C1A8539-4DFA-2C45-9CE4-AFFB273DA1F0}" type="slidenum">
              <a:rPr lang="nl-NL" smtClean="0"/>
              <a:pPr/>
              <a:t>‹nr.›</a:t>
            </a:fld>
            <a:endParaRPr lang="nl-NL"/>
          </a:p>
        </p:txBody>
      </p:sp>
      <p:pic>
        <p:nvPicPr>
          <p:cNvPr id="16" name="Afbeelding 15">
            <a:extLst>
              <a:ext uri="{FF2B5EF4-FFF2-40B4-BE49-F238E27FC236}">
                <a16:creationId xmlns:a16="http://schemas.microsoft.com/office/drawing/2014/main" id="{E9B903F8-D771-6D41-877D-6E20C8D6369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78535" y="5907854"/>
            <a:ext cx="1701107" cy="950146"/>
          </a:xfrm>
          <a:prstGeom prst="rect">
            <a:avLst/>
          </a:prstGeom>
        </p:spPr>
      </p:pic>
    </p:spTree>
    <p:extLst>
      <p:ext uri="{BB962C8B-B14F-4D97-AF65-F5344CB8AC3E}">
        <p14:creationId xmlns:p14="http://schemas.microsoft.com/office/powerpoint/2010/main" val="36822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BE0E5-1794-1F42-AA60-50CC61D08AA0}"/>
              </a:ext>
            </a:extLst>
          </p:cNvPr>
          <p:cNvSpPr>
            <a:spLocks noGrp="1"/>
          </p:cNvSpPr>
          <p:nvPr>
            <p:ph type="title"/>
          </p:nvPr>
        </p:nvSpPr>
        <p:spPr>
          <a:xfrm>
            <a:off x="839788" y="873126"/>
            <a:ext cx="10515600" cy="114935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3" name="Tijdelijke aanduiding voor tekst 2">
            <a:extLst>
              <a:ext uri="{FF2B5EF4-FFF2-40B4-BE49-F238E27FC236}">
                <a16:creationId xmlns:a16="http://schemas.microsoft.com/office/drawing/2014/main" id="{71F55F16-E3A9-8340-8D8F-996569DCEEE1}"/>
              </a:ext>
            </a:extLst>
          </p:cNvPr>
          <p:cNvSpPr>
            <a:spLocks noGrp="1"/>
          </p:cNvSpPr>
          <p:nvPr>
            <p:ph type="body" idx="1" hasCustomPrompt="1"/>
          </p:nvPr>
        </p:nvSpPr>
        <p:spPr>
          <a:xfrm>
            <a:off x="839788" y="2128203"/>
            <a:ext cx="5157787" cy="823912"/>
          </a:xfrm>
          <a:prstGeom prst="rect">
            <a:avLst/>
          </a:prstGeom>
        </p:spPr>
        <p:txBody>
          <a:bodyPr anchor="b"/>
          <a:lstStyle>
            <a:lvl1pPr marL="0" indent="0">
              <a:buNone/>
              <a:defRPr sz="2400" b="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a:t>
            </a:r>
            <a:br>
              <a:rPr lang="nl-NL"/>
            </a:br>
            <a:r>
              <a:rPr lang="nl-NL"/>
              <a:t>het model te bewerken</a:t>
            </a:r>
          </a:p>
        </p:txBody>
      </p:sp>
      <p:sp>
        <p:nvSpPr>
          <p:cNvPr id="4" name="Tijdelijke aanduiding voor inhoud 3">
            <a:extLst>
              <a:ext uri="{FF2B5EF4-FFF2-40B4-BE49-F238E27FC236}">
                <a16:creationId xmlns:a16="http://schemas.microsoft.com/office/drawing/2014/main" id="{AF0FD261-AD20-084D-B6B2-3CC40EC0AC6F}"/>
              </a:ext>
            </a:extLst>
          </p:cNvPr>
          <p:cNvSpPr>
            <a:spLocks noGrp="1"/>
          </p:cNvSpPr>
          <p:nvPr>
            <p:ph sz="half" idx="2"/>
          </p:nvPr>
        </p:nvSpPr>
        <p:spPr>
          <a:xfrm>
            <a:off x="839788" y="3098799"/>
            <a:ext cx="5157787" cy="2806241"/>
          </a:xfrm>
          <a:prstGeom prst="rect">
            <a:avLst/>
          </a:prstGeo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stStyle>
          <a:p>
            <a:pPr lvl="0"/>
            <a:r>
              <a:rPr lang="nl-NL"/>
              <a:t>Klikken om de tekststijl van het model te bewerken</a:t>
            </a:r>
          </a:p>
          <a:p>
            <a:pPr lvl="1"/>
            <a:r>
              <a:rPr lang="nl-NL"/>
              <a:t>Tweede niveau</a:t>
            </a:r>
          </a:p>
          <a:p>
            <a:pPr lvl="2"/>
            <a:r>
              <a:rPr lang="nl-NL"/>
              <a:t>Derde niveau</a:t>
            </a:r>
          </a:p>
        </p:txBody>
      </p:sp>
      <p:sp>
        <p:nvSpPr>
          <p:cNvPr id="5" name="Tijdelijke aanduiding voor tekst 4">
            <a:extLst>
              <a:ext uri="{FF2B5EF4-FFF2-40B4-BE49-F238E27FC236}">
                <a16:creationId xmlns:a16="http://schemas.microsoft.com/office/drawing/2014/main" id="{A431FD74-05B9-7A46-93EE-D559C400921A}"/>
              </a:ext>
            </a:extLst>
          </p:cNvPr>
          <p:cNvSpPr>
            <a:spLocks noGrp="1"/>
          </p:cNvSpPr>
          <p:nvPr>
            <p:ph type="body" sz="quarter" idx="3" hasCustomPrompt="1"/>
          </p:nvPr>
        </p:nvSpPr>
        <p:spPr>
          <a:xfrm>
            <a:off x="6172200" y="2128203"/>
            <a:ext cx="5183188" cy="823912"/>
          </a:xfrm>
          <a:prstGeom prst="rect">
            <a:avLst/>
          </a:prstGeom>
        </p:spPr>
        <p:txBody>
          <a:bodyPr anchor="b"/>
          <a:lstStyle>
            <a:lvl1pPr marL="0" indent="0">
              <a:buNone/>
              <a:defRPr sz="2400" b="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a:t>
            </a:r>
            <a:br>
              <a:rPr lang="nl-NL"/>
            </a:br>
            <a:r>
              <a:rPr lang="nl-NL"/>
              <a:t>het model te bewerken</a:t>
            </a:r>
          </a:p>
        </p:txBody>
      </p:sp>
      <p:sp>
        <p:nvSpPr>
          <p:cNvPr id="6" name="Tijdelijke aanduiding voor inhoud 5">
            <a:extLst>
              <a:ext uri="{FF2B5EF4-FFF2-40B4-BE49-F238E27FC236}">
                <a16:creationId xmlns:a16="http://schemas.microsoft.com/office/drawing/2014/main" id="{74AC15CA-FA38-D74E-A370-E01A9B2BCC5C}"/>
              </a:ext>
            </a:extLst>
          </p:cNvPr>
          <p:cNvSpPr>
            <a:spLocks noGrp="1"/>
          </p:cNvSpPr>
          <p:nvPr>
            <p:ph sz="quarter" idx="4"/>
          </p:nvPr>
        </p:nvSpPr>
        <p:spPr>
          <a:xfrm>
            <a:off x="6172200" y="3098798"/>
            <a:ext cx="5183188" cy="2806242"/>
          </a:xfrm>
          <a:prstGeom prst="rect">
            <a:avLst/>
          </a:prstGeo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stStyle>
          <a:p>
            <a:pPr lvl="0"/>
            <a:r>
              <a:rPr lang="nl-NL"/>
              <a:t>Klikken om de tekststijl van het model te bewerken</a:t>
            </a:r>
          </a:p>
          <a:p>
            <a:pPr lvl="1"/>
            <a:r>
              <a:rPr lang="nl-NL"/>
              <a:t>Tweede niveau</a:t>
            </a:r>
          </a:p>
          <a:p>
            <a:pPr lvl="2"/>
            <a:r>
              <a:rPr lang="nl-NL"/>
              <a:t>Derde niveau</a:t>
            </a:r>
          </a:p>
        </p:txBody>
      </p:sp>
      <p:sp>
        <p:nvSpPr>
          <p:cNvPr id="13" name="Tijdelijke aanduiding voor datum 3">
            <a:extLst>
              <a:ext uri="{FF2B5EF4-FFF2-40B4-BE49-F238E27FC236}">
                <a16:creationId xmlns:a16="http://schemas.microsoft.com/office/drawing/2014/main" id="{5ED948DB-B34F-024E-9A29-803BD2A6F44A}"/>
              </a:ext>
            </a:extLst>
          </p:cNvPr>
          <p:cNvSpPr>
            <a:spLocks noGrp="1"/>
          </p:cNvSpPr>
          <p:nvPr>
            <p:ph type="dt" sz="half" idx="10"/>
          </p:nvPr>
        </p:nvSpPr>
        <p:spPr>
          <a:xfrm>
            <a:off x="6238303" y="6355968"/>
            <a:ext cx="1266022"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21-12-2023</a:t>
            </a:r>
          </a:p>
        </p:txBody>
      </p:sp>
      <p:sp>
        <p:nvSpPr>
          <p:cNvPr id="14" name="Tijdelijke aanduiding voor voettekst 4">
            <a:extLst>
              <a:ext uri="{FF2B5EF4-FFF2-40B4-BE49-F238E27FC236}">
                <a16:creationId xmlns:a16="http://schemas.microsoft.com/office/drawing/2014/main" id="{DF0E80D4-2EF5-7844-906D-8DF052D8A2B6}"/>
              </a:ext>
            </a:extLst>
          </p:cNvPr>
          <p:cNvSpPr>
            <a:spLocks noGrp="1"/>
          </p:cNvSpPr>
          <p:nvPr>
            <p:ph type="ftr" sz="quarter" idx="11"/>
          </p:nvPr>
        </p:nvSpPr>
        <p:spPr>
          <a:xfrm>
            <a:off x="7652132" y="6356350"/>
            <a:ext cx="2743200" cy="365125"/>
          </a:xfrm>
          <a:prstGeom prst="rect">
            <a:avLst/>
          </a:prstGeom>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nl-NL"/>
              <a:t>Digitaliseringsopgave ZH</a:t>
            </a:r>
          </a:p>
        </p:txBody>
      </p:sp>
      <p:sp>
        <p:nvSpPr>
          <p:cNvPr id="15" name="Tijdelijke aanduiding voor dianummer 5">
            <a:extLst>
              <a:ext uri="{FF2B5EF4-FFF2-40B4-BE49-F238E27FC236}">
                <a16:creationId xmlns:a16="http://schemas.microsoft.com/office/drawing/2014/main" id="{3070D652-808D-E148-A7E8-4EB1E428486D}"/>
              </a:ext>
            </a:extLst>
          </p:cNvPr>
          <p:cNvSpPr>
            <a:spLocks noGrp="1"/>
          </p:cNvSpPr>
          <p:nvPr>
            <p:ph type="sldNum" sz="quarter" idx="12"/>
          </p:nvPr>
        </p:nvSpPr>
        <p:spPr>
          <a:xfrm>
            <a:off x="10576192" y="6356350"/>
            <a:ext cx="777607" cy="365125"/>
          </a:xfrm>
          <a:prstGeom prst="rect">
            <a:avLst/>
          </a:prstGeom>
        </p:spPr>
        <p:txBody>
          <a:bodyPr/>
          <a:lstStyle>
            <a:lvl1pPr algn="r">
              <a:defRPr sz="1200">
                <a:latin typeface="Verdana" panose="020B0604030504040204" pitchFamily="34" charset="0"/>
                <a:ea typeface="Verdana" panose="020B0604030504040204" pitchFamily="34" charset="0"/>
                <a:cs typeface="Verdana" panose="020B0604030504040204" pitchFamily="34" charset="0"/>
              </a:defRPr>
            </a:lvl1pPr>
          </a:lstStyle>
          <a:p>
            <a:fld id="{DC1A8539-4DFA-2C45-9CE4-AFFB273DA1F0}" type="slidenum">
              <a:rPr lang="nl-NL" smtClean="0"/>
              <a:pPr/>
              <a:t>‹nr.›</a:t>
            </a:fld>
            <a:endParaRPr lang="nl-NL"/>
          </a:p>
        </p:txBody>
      </p:sp>
      <p:pic>
        <p:nvPicPr>
          <p:cNvPr id="16" name="Afbeelding 15">
            <a:extLst>
              <a:ext uri="{FF2B5EF4-FFF2-40B4-BE49-F238E27FC236}">
                <a16:creationId xmlns:a16="http://schemas.microsoft.com/office/drawing/2014/main" id="{485AFBC3-F285-B742-9F2B-1F20FC380AC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0207" y="6007592"/>
            <a:ext cx="1301159" cy="726756"/>
          </a:xfrm>
          <a:prstGeom prst="rect">
            <a:avLst/>
          </a:prstGeom>
        </p:spPr>
      </p:pic>
    </p:spTree>
    <p:extLst>
      <p:ext uri="{BB962C8B-B14F-4D97-AF65-F5344CB8AC3E}">
        <p14:creationId xmlns:p14="http://schemas.microsoft.com/office/powerpoint/2010/main" val="214046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fld id="{FF27BCBC-F941-46C7-8654-0150F8570E90}" type="slidenum">
              <a:rPr lang="nl-NL" smtClean="0"/>
              <a:t>‹nr.›</a:t>
            </a:fld>
            <a:endParaRPr lang="nl-NL"/>
          </a:p>
        </p:txBody>
      </p:sp>
      <p:sp>
        <p:nvSpPr>
          <p:cNvPr id="3" name="Tijdelijke aanduiding voor datum 3"/>
          <p:cNvSpPr>
            <a:spLocks noGrp="1"/>
          </p:cNvSpPr>
          <p:nvPr>
            <p:ph type="dt" sz="half" idx="11"/>
          </p:nvPr>
        </p:nvSpPr>
        <p:spPr/>
        <p:txBody>
          <a:bodyPr/>
          <a:lstStyle>
            <a:lvl1pPr>
              <a:defRPr/>
            </a:lvl1pPr>
          </a:lstStyle>
          <a:p>
            <a:r>
              <a:rPr lang="nl-NL"/>
              <a:t>21-12-2023</a:t>
            </a:r>
          </a:p>
        </p:txBody>
      </p:sp>
      <p:sp>
        <p:nvSpPr>
          <p:cNvPr id="4" name="Rectangle 6"/>
          <p:cNvSpPr>
            <a:spLocks noGrp="1" noChangeArrowheads="1"/>
          </p:cNvSpPr>
          <p:nvPr>
            <p:ph type="ftr" sz="quarter" idx="12"/>
          </p:nvPr>
        </p:nvSpPr>
        <p:spPr>
          <a:xfrm>
            <a:off x="4847169" y="6524628"/>
            <a:ext cx="4129617" cy="206375"/>
          </a:xfrm>
        </p:spPr>
        <p:txBody>
          <a:bodyPr/>
          <a:lstStyle>
            <a:lvl1pPr>
              <a:defRPr/>
            </a:lvl1pPr>
          </a:lstStyle>
          <a:p>
            <a:r>
              <a:rPr lang="nl-NL"/>
              <a:t>Digitaliseringsopgave ZH</a:t>
            </a:r>
          </a:p>
        </p:txBody>
      </p:sp>
    </p:spTree>
    <p:extLst>
      <p:ext uri="{BB962C8B-B14F-4D97-AF65-F5344CB8AC3E}">
        <p14:creationId xmlns:p14="http://schemas.microsoft.com/office/powerpoint/2010/main" val="115250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Hoofdstuk pagina">
  <p:cSld name="1_Hoofdstuk pagina">
    <p:bg>
      <p:bgPr>
        <a:solidFill>
          <a:schemeClr val="accent1"/>
        </a:solidFill>
        <a:effectLst/>
      </p:bgPr>
    </p:bg>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1850" y="3255116"/>
            <a:ext cx="10515600" cy="130735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Verdana"/>
              <a:buNone/>
              <a:defRPr sz="6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nl-NL"/>
              <a:t>Klik om stijl te bewerken</a:t>
            </a:r>
            <a:endParaRPr/>
          </a:p>
        </p:txBody>
      </p:sp>
      <p:sp>
        <p:nvSpPr>
          <p:cNvPr id="51" name="Google Shape;5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L="914400" marR="0" lvl="1" indent="-228600" algn="l" rtl="0">
              <a:lnSpc>
                <a:spcPct val="90000"/>
              </a:lnSpc>
              <a:spcBef>
                <a:spcPts val="500"/>
              </a:spcBef>
              <a:spcAft>
                <a:spcPts val="0"/>
              </a:spcAft>
              <a:buClr>
                <a:srgbClr val="8A8FB3"/>
              </a:buClr>
              <a:buSzPts val="2000"/>
              <a:buFont typeface="Arial"/>
              <a:buNone/>
              <a:defRPr sz="2000" b="0" i="0" u="none" strike="noStrike" cap="none">
                <a:solidFill>
                  <a:srgbClr val="8A8FB3"/>
                </a:solidFill>
                <a:latin typeface="Roboto"/>
                <a:ea typeface="Roboto"/>
                <a:cs typeface="Roboto"/>
                <a:sym typeface="Roboto"/>
              </a:defRPr>
            </a:lvl2pPr>
            <a:lvl3pPr marL="1371600" marR="0" lvl="2" indent="-228600" algn="l" rtl="0">
              <a:lnSpc>
                <a:spcPct val="90000"/>
              </a:lnSpc>
              <a:spcBef>
                <a:spcPts val="500"/>
              </a:spcBef>
              <a:spcAft>
                <a:spcPts val="0"/>
              </a:spcAft>
              <a:buClr>
                <a:srgbClr val="8A8FB3"/>
              </a:buClr>
              <a:buSzPts val="1800"/>
              <a:buFont typeface="Arial"/>
              <a:buNone/>
              <a:defRPr sz="1800" b="0" i="0" u="none" strike="noStrike" cap="none">
                <a:solidFill>
                  <a:srgbClr val="8A8FB3"/>
                </a:solidFill>
                <a:latin typeface="Roboto"/>
                <a:ea typeface="Roboto"/>
                <a:cs typeface="Roboto"/>
                <a:sym typeface="Roboto"/>
              </a:defRPr>
            </a:lvl3pPr>
            <a:lvl4pPr marL="1828800" marR="0" lvl="3" indent="-228600" algn="l" rtl="0">
              <a:lnSpc>
                <a:spcPct val="90000"/>
              </a:lnSpc>
              <a:spcBef>
                <a:spcPts val="500"/>
              </a:spcBef>
              <a:spcAft>
                <a:spcPts val="0"/>
              </a:spcAft>
              <a:buClr>
                <a:srgbClr val="8A8FB3"/>
              </a:buClr>
              <a:buSzPts val="1600"/>
              <a:buFont typeface="Arial"/>
              <a:buNone/>
              <a:defRPr sz="1600" b="0" i="0" u="none" strike="noStrike" cap="none">
                <a:solidFill>
                  <a:srgbClr val="8A8FB3"/>
                </a:solidFill>
                <a:latin typeface="Roboto"/>
                <a:ea typeface="Roboto"/>
                <a:cs typeface="Roboto"/>
                <a:sym typeface="Roboto"/>
              </a:defRPr>
            </a:lvl4pPr>
            <a:lvl5pPr marL="2286000" marR="0" lvl="4" indent="-228600" algn="l" rtl="0">
              <a:lnSpc>
                <a:spcPct val="90000"/>
              </a:lnSpc>
              <a:spcBef>
                <a:spcPts val="500"/>
              </a:spcBef>
              <a:spcAft>
                <a:spcPts val="0"/>
              </a:spcAft>
              <a:buClr>
                <a:srgbClr val="8A8FB3"/>
              </a:buClr>
              <a:buSzPts val="1600"/>
              <a:buFont typeface="Arial"/>
              <a:buNone/>
              <a:defRPr sz="1600" b="0" i="0" u="none" strike="noStrike" cap="none">
                <a:solidFill>
                  <a:srgbClr val="8A8FB3"/>
                </a:solidFill>
                <a:latin typeface="Roboto"/>
                <a:ea typeface="Roboto"/>
                <a:cs typeface="Roboto"/>
                <a:sym typeface="Roboto"/>
              </a:defRPr>
            </a:lvl5pPr>
            <a:lvl6pPr marL="2743200" marR="0" lvl="5" indent="-228600" algn="l" rtl="0">
              <a:lnSpc>
                <a:spcPct val="90000"/>
              </a:lnSpc>
              <a:spcBef>
                <a:spcPts val="500"/>
              </a:spcBef>
              <a:spcAft>
                <a:spcPts val="0"/>
              </a:spcAft>
              <a:buClr>
                <a:srgbClr val="8A8FB3"/>
              </a:buClr>
              <a:buSzPts val="1600"/>
              <a:buFont typeface="Arial"/>
              <a:buNone/>
              <a:defRPr sz="1600" b="0" i="0" u="none" strike="noStrike" cap="none">
                <a:solidFill>
                  <a:srgbClr val="8A8FB3"/>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A8FB3"/>
              </a:buClr>
              <a:buSzPts val="1600"/>
              <a:buFont typeface="Arial"/>
              <a:buNone/>
              <a:defRPr sz="1600" b="0" i="0" u="none" strike="noStrike" cap="none">
                <a:solidFill>
                  <a:srgbClr val="8A8FB3"/>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A8FB3"/>
              </a:buClr>
              <a:buSzPts val="1600"/>
              <a:buFont typeface="Arial"/>
              <a:buNone/>
              <a:defRPr sz="1600" b="0" i="0" u="none" strike="noStrike" cap="none">
                <a:solidFill>
                  <a:srgbClr val="8A8FB3"/>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A8FB3"/>
              </a:buClr>
              <a:buSzPts val="1600"/>
              <a:buFont typeface="Arial"/>
              <a:buNone/>
              <a:defRPr sz="1600" b="0" i="0" u="none" strike="noStrike" cap="none">
                <a:solidFill>
                  <a:srgbClr val="8A8FB3"/>
                </a:solidFill>
                <a:latin typeface="Calibri"/>
                <a:ea typeface="Calibri"/>
                <a:cs typeface="Calibri"/>
                <a:sym typeface="Calibri"/>
              </a:defRPr>
            </a:lvl9pPr>
          </a:lstStyle>
          <a:p>
            <a:pPr lvl="0"/>
            <a:r>
              <a:rPr lang="nl-NL"/>
              <a:t>Klikken om de tekststijl van het model te bewerken</a:t>
            </a:r>
          </a:p>
        </p:txBody>
      </p:sp>
      <p:pic>
        <p:nvPicPr>
          <p:cNvPr id="52" name="Google Shape;52;p47"/>
          <p:cNvPicPr preferRelativeResize="0"/>
          <p:nvPr/>
        </p:nvPicPr>
        <p:blipFill rotWithShape="1">
          <a:blip r:embed="rId2">
            <a:alphaModFix/>
          </a:blip>
          <a:srcRect/>
          <a:stretch/>
        </p:blipFill>
        <p:spPr>
          <a:xfrm>
            <a:off x="680294" y="5921143"/>
            <a:ext cx="1677316" cy="936857"/>
          </a:xfrm>
          <a:prstGeom prst="rect">
            <a:avLst/>
          </a:prstGeom>
          <a:noFill/>
          <a:ln>
            <a:noFill/>
          </a:ln>
        </p:spPr>
      </p:pic>
      <p:pic>
        <p:nvPicPr>
          <p:cNvPr id="53" name="Google Shape;53;p47"/>
          <p:cNvPicPr preferRelativeResize="0"/>
          <p:nvPr/>
        </p:nvPicPr>
        <p:blipFill rotWithShape="1">
          <a:blip r:embed="rId3">
            <a:alphaModFix/>
          </a:blip>
          <a:srcRect/>
          <a:stretch/>
        </p:blipFill>
        <p:spPr>
          <a:xfrm rot="5400000" flipH="1">
            <a:off x="4306861" y="-369341"/>
            <a:ext cx="1240869" cy="2622014"/>
          </a:xfrm>
          <a:prstGeom prst="rect">
            <a:avLst/>
          </a:prstGeom>
          <a:noFill/>
          <a:ln>
            <a:noFill/>
          </a:ln>
        </p:spPr>
      </p:pic>
      <p:pic>
        <p:nvPicPr>
          <p:cNvPr id="54" name="Google Shape;54;p47"/>
          <p:cNvPicPr preferRelativeResize="0"/>
          <p:nvPr/>
        </p:nvPicPr>
        <p:blipFill rotWithShape="1">
          <a:blip r:embed="rId4">
            <a:alphaModFix/>
          </a:blip>
          <a:srcRect/>
          <a:stretch/>
        </p:blipFill>
        <p:spPr>
          <a:xfrm>
            <a:off x="7652132" y="2434511"/>
            <a:ext cx="4892535" cy="841827"/>
          </a:xfrm>
          <a:prstGeom prst="rect">
            <a:avLst/>
          </a:prstGeom>
          <a:noFill/>
          <a:ln>
            <a:noFill/>
          </a:ln>
        </p:spPr>
      </p:pic>
      <p:pic>
        <p:nvPicPr>
          <p:cNvPr id="55" name="Google Shape;55;p47"/>
          <p:cNvPicPr preferRelativeResize="0"/>
          <p:nvPr/>
        </p:nvPicPr>
        <p:blipFill rotWithShape="1">
          <a:blip r:embed="rId5">
            <a:alphaModFix/>
          </a:blip>
          <a:srcRect/>
          <a:stretch/>
        </p:blipFill>
        <p:spPr>
          <a:xfrm rot="-5400000" flipH="1">
            <a:off x="5599238" y="948284"/>
            <a:ext cx="2339417" cy="2622014"/>
          </a:xfrm>
          <a:prstGeom prst="rect">
            <a:avLst/>
          </a:prstGeom>
          <a:noFill/>
          <a:ln>
            <a:noFill/>
          </a:ln>
        </p:spPr>
      </p:pic>
      <p:pic>
        <p:nvPicPr>
          <p:cNvPr id="56" name="Google Shape;56;p47"/>
          <p:cNvPicPr preferRelativeResize="0"/>
          <p:nvPr/>
        </p:nvPicPr>
        <p:blipFill rotWithShape="1">
          <a:blip r:embed="rId6">
            <a:alphaModFix/>
          </a:blip>
          <a:srcRect/>
          <a:stretch/>
        </p:blipFill>
        <p:spPr>
          <a:xfrm>
            <a:off x="-91440" y="-328295"/>
            <a:ext cx="5549379" cy="1605280"/>
          </a:xfrm>
          <a:prstGeom prst="rect">
            <a:avLst/>
          </a:prstGeom>
          <a:noFill/>
          <a:ln>
            <a:noFill/>
          </a:ln>
        </p:spPr>
      </p:pic>
      <p:sp>
        <p:nvSpPr>
          <p:cNvPr id="57" name="Google Shape;57;p47"/>
          <p:cNvSpPr txBox="1">
            <a:spLocks noGrp="1"/>
          </p:cNvSpPr>
          <p:nvPr>
            <p:ph type="dt" idx="10"/>
          </p:nvPr>
        </p:nvSpPr>
        <p:spPr>
          <a:xfrm>
            <a:off x="6238303" y="6355968"/>
            <a:ext cx="126602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9538E033-FA52-A54C-9E24-B4C1F22F81D5}" type="datetimeFigureOut">
              <a:rPr lang="nl-NL" smtClean="0"/>
              <a:t>24-6-2026</a:t>
            </a:fld>
            <a:endParaRPr lang="nl-NL"/>
          </a:p>
        </p:txBody>
      </p:sp>
      <p:sp>
        <p:nvSpPr>
          <p:cNvPr id="58" name="Google Shape;58;p47"/>
          <p:cNvSpPr txBox="1">
            <a:spLocks noGrp="1"/>
          </p:cNvSpPr>
          <p:nvPr>
            <p:ph type="ftr" idx="11"/>
          </p:nvPr>
        </p:nvSpPr>
        <p:spPr>
          <a:xfrm>
            <a:off x="7652132"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a:p>
        </p:txBody>
      </p:sp>
      <p:sp>
        <p:nvSpPr>
          <p:cNvPr id="59" name="Google Shape;59;p47"/>
          <p:cNvSpPr txBox="1">
            <a:spLocks noGrp="1"/>
          </p:cNvSpPr>
          <p:nvPr>
            <p:ph type="sldNum" idx="12"/>
          </p:nvPr>
        </p:nvSpPr>
        <p:spPr>
          <a:xfrm>
            <a:off x="10576192" y="6356350"/>
            <a:ext cx="777607"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chemeClr val="dk1"/>
                </a:solidFill>
                <a:latin typeface="Verdana"/>
                <a:ea typeface="Verdana"/>
                <a:cs typeface="Verdana"/>
                <a:sym typeface="Verdana"/>
              </a:defRPr>
            </a:lvl1pPr>
            <a:lvl2pPr marL="0" marR="0" lvl="1" indent="0" algn="r" rtl="0">
              <a:spcBef>
                <a:spcPts val="0"/>
              </a:spcBef>
              <a:buNone/>
              <a:defRPr sz="1200" b="0" i="0" u="none" strike="noStrike" cap="none">
                <a:solidFill>
                  <a:schemeClr val="dk1"/>
                </a:solidFill>
                <a:latin typeface="Verdana"/>
                <a:ea typeface="Verdana"/>
                <a:cs typeface="Verdana"/>
                <a:sym typeface="Verdana"/>
              </a:defRPr>
            </a:lvl2pPr>
            <a:lvl3pPr marL="0" marR="0" lvl="2" indent="0" algn="r" rtl="0">
              <a:spcBef>
                <a:spcPts val="0"/>
              </a:spcBef>
              <a:buNone/>
              <a:defRPr sz="1200" b="0" i="0" u="none" strike="noStrike" cap="none">
                <a:solidFill>
                  <a:schemeClr val="dk1"/>
                </a:solidFill>
                <a:latin typeface="Verdana"/>
                <a:ea typeface="Verdana"/>
                <a:cs typeface="Verdana"/>
                <a:sym typeface="Verdana"/>
              </a:defRPr>
            </a:lvl3pPr>
            <a:lvl4pPr marL="0" marR="0" lvl="3" indent="0" algn="r" rtl="0">
              <a:spcBef>
                <a:spcPts val="0"/>
              </a:spcBef>
              <a:buNone/>
              <a:defRPr sz="1200" b="0" i="0" u="none" strike="noStrike" cap="none">
                <a:solidFill>
                  <a:schemeClr val="dk1"/>
                </a:solidFill>
                <a:latin typeface="Verdana"/>
                <a:ea typeface="Verdana"/>
                <a:cs typeface="Verdana"/>
                <a:sym typeface="Verdana"/>
              </a:defRPr>
            </a:lvl4pPr>
            <a:lvl5pPr marL="0" marR="0" lvl="4" indent="0" algn="r" rtl="0">
              <a:spcBef>
                <a:spcPts val="0"/>
              </a:spcBef>
              <a:buNone/>
              <a:defRPr sz="1200" b="0" i="0" u="none" strike="noStrike" cap="none">
                <a:solidFill>
                  <a:schemeClr val="dk1"/>
                </a:solidFill>
                <a:latin typeface="Verdana"/>
                <a:ea typeface="Verdana"/>
                <a:cs typeface="Verdana"/>
                <a:sym typeface="Verdana"/>
              </a:defRPr>
            </a:lvl5pPr>
            <a:lvl6pPr marL="0" marR="0" lvl="5" indent="0" algn="r" rtl="0">
              <a:spcBef>
                <a:spcPts val="0"/>
              </a:spcBef>
              <a:buNone/>
              <a:defRPr sz="1200" b="0" i="0" u="none" strike="noStrike" cap="none">
                <a:solidFill>
                  <a:schemeClr val="dk1"/>
                </a:solidFill>
                <a:latin typeface="Verdana"/>
                <a:ea typeface="Verdana"/>
                <a:cs typeface="Verdana"/>
                <a:sym typeface="Verdana"/>
              </a:defRPr>
            </a:lvl6pPr>
            <a:lvl7pPr marL="0" marR="0" lvl="6" indent="0" algn="r" rtl="0">
              <a:spcBef>
                <a:spcPts val="0"/>
              </a:spcBef>
              <a:buNone/>
              <a:defRPr sz="1200" b="0" i="0" u="none" strike="noStrike" cap="none">
                <a:solidFill>
                  <a:schemeClr val="dk1"/>
                </a:solidFill>
                <a:latin typeface="Verdana"/>
                <a:ea typeface="Verdana"/>
                <a:cs typeface="Verdana"/>
                <a:sym typeface="Verdana"/>
              </a:defRPr>
            </a:lvl7pPr>
            <a:lvl8pPr marL="0" marR="0" lvl="7" indent="0" algn="r" rtl="0">
              <a:spcBef>
                <a:spcPts val="0"/>
              </a:spcBef>
              <a:buNone/>
              <a:defRPr sz="1200" b="0" i="0" u="none" strike="noStrike" cap="none">
                <a:solidFill>
                  <a:schemeClr val="dk1"/>
                </a:solidFill>
                <a:latin typeface="Verdana"/>
                <a:ea typeface="Verdana"/>
                <a:cs typeface="Verdana"/>
                <a:sym typeface="Verdana"/>
              </a:defRPr>
            </a:lvl8pPr>
            <a:lvl9pPr marL="0" marR="0" lvl="8" indent="0" algn="r" rtl="0">
              <a:spcBef>
                <a:spcPts val="0"/>
              </a:spcBef>
              <a:buNone/>
              <a:defRPr sz="1200" b="0" i="0" u="none" strike="noStrike" cap="none">
                <a:solidFill>
                  <a:schemeClr val="dk1"/>
                </a:solidFill>
                <a:latin typeface="Verdana"/>
                <a:ea typeface="Verdana"/>
                <a:cs typeface="Verdana"/>
                <a:sym typeface="Verdana"/>
              </a:defRPr>
            </a:lvl9pPr>
          </a:lstStyle>
          <a:p>
            <a:fld id="{0D025951-F03E-2A4C-83BD-A8FDC690DB75}" type="slidenum">
              <a:rPr lang="nl-NL" smtClean="0"/>
              <a:t>‹nr.›</a:t>
            </a:fld>
            <a:endParaRPr lang="nl-NL"/>
          </a:p>
        </p:txBody>
      </p:sp>
    </p:spTree>
    <p:extLst>
      <p:ext uri="{BB962C8B-B14F-4D97-AF65-F5344CB8AC3E}">
        <p14:creationId xmlns:p14="http://schemas.microsoft.com/office/powerpoint/2010/main" val="3956453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only">
    <p:bg bwMode="gray">
      <p:bgPr>
        <a:solidFill>
          <a:srgbClr val="FFFFFF"/>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bwMode="gray">
          <a:xfrm>
            <a:off x="1079247" y="1947484"/>
            <a:ext cx="10008000" cy="4068000"/>
          </a:xfrm>
        </p:spPr>
        <p:txBody>
          <a:bodyPr/>
          <a:lstStyle>
            <a:lvl1pPr>
              <a:defRPr/>
            </a:lvl1pPr>
          </a:lstStyle>
          <a:p>
            <a:pPr lvl="0"/>
            <a:r>
              <a:rPr lang="nl-NL" noProof="1"/>
              <a:t>[Typ tekst of klik op een pictogram om een object in te voegen]</a:t>
            </a:r>
          </a:p>
        </p:txBody>
      </p:sp>
      <p:sp>
        <p:nvSpPr>
          <p:cNvPr id="15" name="Subtitel"/>
          <p:cNvSpPr>
            <a:spLocks noGrp="1"/>
          </p:cNvSpPr>
          <p:nvPr>
            <p:ph type="body" sz="quarter" idx="13" hasCustomPrompt="1"/>
          </p:nvPr>
        </p:nvSpPr>
        <p:spPr>
          <a:xfrm>
            <a:off x="1080719" y="1483143"/>
            <a:ext cx="10008000" cy="390240"/>
          </a:xfrm>
        </p:spPr>
        <p:txBody>
          <a:bodyPr/>
          <a:lstStyle>
            <a:lvl1pPr marL="0" indent="0">
              <a:buFontTx/>
              <a:buNone/>
              <a:defRPr baseline="0">
                <a:solidFill>
                  <a:srgbClr val="8EA2A2"/>
                </a:solidFill>
              </a:defRPr>
            </a:lvl1pPr>
          </a:lstStyle>
          <a:p>
            <a:pPr lvl="0"/>
            <a:r>
              <a:rPr lang="nl-NL"/>
              <a:t>[</a:t>
            </a:r>
            <a:r>
              <a:rPr lang="nl-NL" noProof="1"/>
              <a:t>Subtitel</a:t>
            </a:r>
            <a:r>
              <a:rPr lang="nl-NL"/>
              <a:t>]</a:t>
            </a:r>
          </a:p>
        </p:txBody>
      </p:sp>
      <p:sp>
        <p:nvSpPr>
          <p:cNvPr id="2" name="Titel 1"/>
          <p:cNvSpPr>
            <a:spLocks noGrp="1"/>
          </p:cNvSpPr>
          <p:nvPr>
            <p:ph type="title" hasCustomPrompt="1"/>
          </p:nvPr>
        </p:nvSpPr>
        <p:spPr bwMode="gray">
          <a:xfrm>
            <a:off x="1080581" y="1027522"/>
            <a:ext cx="10008000" cy="390116"/>
          </a:xfrm>
        </p:spPr>
        <p:txBody>
          <a:bodyPr/>
          <a:lstStyle>
            <a:lvl1pPr>
              <a:defRPr/>
            </a:lvl1pPr>
          </a:lstStyle>
          <a:p>
            <a:r>
              <a:rPr lang="nl-NL" noProof="1"/>
              <a:t>[Titel]</a:t>
            </a:r>
          </a:p>
        </p:txBody>
      </p:sp>
    </p:spTree>
    <p:extLst>
      <p:ext uri="{BB962C8B-B14F-4D97-AF65-F5344CB8AC3E}">
        <p14:creationId xmlns:p14="http://schemas.microsoft.com/office/powerpoint/2010/main" val="297862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60"/>
        <p:cNvGrpSpPr/>
        <p:nvPr/>
      </p:nvGrpSpPr>
      <p:grpSpPr>
        <a:xfrm>
          <a:off x="0" y="0"/>
          <a:ext cx="0" cy="0"/>
          <a:chOff x="0" y="0"/>
          <a:chExt cx="0" cy="0"/>
        </a:xfrm>
      </p:grpSpPr>
      <p:sp>
        <p:nvSpPr>
          <p:cNvPr id="61" name="Google Shape;61;p48"/>
          <p:cNvSpPr txBox="1">
            <a:spLocks noGrp="1"/>
          </p:cNvSpPr>
          <p:nvPr>
            <p:ph type="title"/>
          </p:nvPr>
        </p:nvSpPr>
        <p:spPr>
          <a:xfrm>
            <a:off x="839788" y="873126"/>
            <a:ext cx="10515600" cy="1149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nl-NL"/>
              <a:t>Klik om stijl te bewerken</a:t>
            </a:r>
            <a:endParaRPr/>
          </a:p>
        </p:txBody>
      </p:sp>
      <p:sp>
        <p:nvSpPr>
          <p:cNvPr id="62" name="Google Shape;62;p48"/>
          <p:cNvSpPr txBox="1">
            <a:spLocks noGrp="1"/>
          </p:cNvSpPr>
          <p:nvPr>
            <p:ph type="body" idx="1"/>
          </p:nvPr>
        </p:nvSpPr>
        <p:spPr>
          <a:xfrm>
            <a:off x="839788" y="212820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Verdana"/>
                <a:ea typeface="Verdana"/>
                <a:cs typeface="Verdana"/>
                <a:sym typeface="Verdana"/>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63" name="Google Shape;63;p48"/>
          <p:cNvSpPr txBox="1">
            <a:spLocks noGrp="1"/>
          </p:cNvSpPr>
          <p:nvPr>
            <p:ph type="body" idx="2"/>
          </p:nvPr>
        </p:nvSpPr>
        <p:spPr>
          <a:xfrm>
            <a:off x="839788" y="3098799"/>
            <a:ext cx="5157787" cy="280624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64" name="Google Shape;64;p48"/>
          <p:cNvSpPr txBox="1">
            <a:spLocks noGrp="1"/>
          </p:cNvSpPr>
          <p:nvPr>
            <p:ph type="body" idx="3"/>
          </p:nvPr>
        </p:nvSpPr>
        <p:spPr>
          <a:xfrm>
            <a:off x="6172200" y="212820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3"/>
              </a:buClr>
              <a:buSzPts val="2400"/>
              <a:buFont typeface="Arial"/>
              <a:buNone/>
              <a:defRPr sz="2400" b="0" i="0" u="none" strike="noStrike" cap="none">
                <a:solidFill>
                  <a:schemeClr val="accent3"/>
                </a:solidFill>
                <a:latin typeface="Verdana"/>
                <a:ea typeface="Verdana"/>
                <a:cs typeface="Verdana"/>
                <a:sym typeface="Verdana"/>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65" name="Google Shape;65;p48"/>
          <p:cNvSpPr txBox="1">
            <a:spLocks noGrp="1"/>
          </p:cNvSpPr>
          <p:nvPr>
            <p:ph type="body" idx="4"/>
          </p:nvPr>
        </p:nvSpPr>
        <p:spPr>
          <a:xfrm>
            <a:off x="6172200" y="3098798"/>
            <a:ext cx="5183188" cy="280624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66" name="Google Shape;66;p48"/>
          <p:cNvSpPr txBox="1">
            <a:spLocks noGrp="1"/>
          </p:cNvSpPr>
          <p:nvPr>
            <p:ph type="dt" idx="10"/>
          </p:nvPr>
        </p:nvSpPr>
        <p:spPr>
          <a:xfrm>
            <a:off x="6238303" y="6355968"/>
            <a:ext cx="126602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9538E033-FA52-A54C-9E24-B4C1F22F81D5}" type="datetimeFigureOut">
              <a:rPr lang="nl-NL" smtClean="0"/>
              <a:t>24-6-2026</a:t>
            </a:fld>
            <a:endParaRPr lang="nl-NL"/>
          </a:p>
        </p:txBody>
      </p:sp>
      <p:sp>
        <p:nvSpPr>
          <p:cNvPr id="67" name="Google Shape;67;p48"/>
          <p:cNvSpPr txBox="1">
            <a:spLocks noGrp="1"/>
          </p:cNvSpPr>
          <p:nvPr>
            <p:ph type="ftr" idx="11"/>
          </p:nvPr>
        </p:nvSpPr>
        <p:spPr>
          <a:xfrm>
            <a:off x="7652132"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a:p>
        </p:txBody>
      </p:sp>
      <p:sp>
        <p:nvSpPr>
          <p:cNvPr id="68" name="Google Shape;68;p48"/>
          <p:cNvSpPr txBox="1">
            <a:spLocks noGrp="1"/>
          </p:cNvSpPr>
          <p:nvPr>
            <p:ph type="sldNum" idx="12"/>
          </p:nvPr>
        </p:nvSpPr>
        <p:spPr>
          <a:xfrm>
            <a:off x="10576192" y="6356350"/>
            <a:ext cx="777607"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b="0" i="0" u="none" strike="noStrike" cap="none">
                <a:solidFill>
                  <a:schemeClr val="dk1"/>
                </a:solidFill>
                <a:latin typeface="Verdana"/>
                <a:ea typeface="Verdana"/>
                <a:cs typeface="Verdana"/>
                <a:sym typeface="Verdana"/>
              </a:defRPr>
            </a:lvl1pPr>
            <a:lvl2pPr marL="0" marR="0" lvl="1" indent="0" algn="r" rtl="0">
              <a:spcBef>
                <a:spcPts val="0"/>
              </a:spcBef>
              <a:buNone/>
              <a:defRPr sz="1200" b="0" i="0" u="none" strike="noStrike" cap="none">
                <a:solidFill>
                  <a:schemeClr val="dk1"/>
                </a:solidFill>
                <a:latin typeface="Verdana"/>
                <a:ea typeface="Verdana"/>
                <a:cs typeface="Verdana"/>
                <a:sym typeface="Verdana"/>
              </a:defRPr>
            </a:lvl2pPr>
            <a:lvl3pPr marL="0" marR="0" lvl="2" indent="0" algn="r" rtl="0">
              <a:spcBef>
                <a:spcPts val="0"/>
              </a:spcBef>
              <a:buNone/>
              <a:defRPr sz="1200" b="0" i="0" u="none" strike="noStrike" cap="none">
                <a:solidFill>
                  <a:schemeClr val="dk1"/>
                </a:solidFill>
                <a:latin typeface="Verdana"/>
                <a:ea typeface="Verdana"/>
                <a:cs typeface="Verdana"/>
                <a:sym typeface="Verdana"/>
              </a:defRPr>
            </a:lvl3pPr>
            <a:lvl4pPr marL="0" marR="0" lvl="3" indent="0" algn="r" rtl="0">
              <a:spcBef>
                <a:spcPts val="0"/>
              </a:spcBef>
              <a:buNone/>
              <a:defRPr sz="1200" b="0" i="0" u="none" strike="noStrike" cap="none">
                <a:solidFill>
                  <a:schemeClr val="dk1"/>
                </a:solidFill>
                <a:latin typeface="Verdana"/>
                <a:ea typeface="Verdana"/>
                <a:cs typeface="Verdana"/>
                <a:sym typeface="Verdana"/>
              </a:defRPr>
            </a:lvl4pPr>
            <a:lvl5pPr marL="0" marR="0" lvl="4" indent="0" algn="r" rtl="0">
              <a:spcBef>
                <a:spcPts val="0"/>
              </a:spcBef>
              <a:buNone/>
              <a:defRPr sz="1200" b="0" i="0" u="none" strike="noStrike" cap="none">
                <a:solidFill>
                  <a:schemeClr val="dk1"/>
                </a:solidFill>
                <a:latin typeface="Verdana"/>
                <a:ea typeface="Verdana"/>
                <a:cs typeface="Verdana"/>
                <a:sym typeface="Verdana"/>
              </a:defRPr>
            </a:lvl5pPr>
            <a:lvl6pPr marL="0" marR="0" lvl="5" indent="0" algn="r" rtl="0">
              <a:spcBef>
                <a:spcPts val="0"/>
              </a:spcBef>
              <a:buNone/>
              <a:defRPr sz="1200" b="0" i="0" u="none" strike="noStrike" cap="none">
                <a:solidFill>
                  <a:schemeClr val="dk1"/>
                </a:solidFill>
                <a:latin typeface="Verdana"/>
                <a:ea typeface="Verdana"/>
                <a:cs typeface="Verdana"/>
                <a:sym typeface="Verdana"/>
              </a:defRPr>
            </a:lvl6pPr>
            <a:lvl7pPr marL="0" marR="0" lvl="6" indent="0" algn="r" rtl="0">
              <a:spcBef>
                <a:spcPts val="0"/>
              </a:spcBef>
              <a:buNone/>
              <a:defRPr sz="1200" b="0" i="0" u="none" strike="noStrike" cap="none">
                <a:solidFill>
                  <a:schemeClr val="dk1"/>
                </a:solidFill>
                <a:latin typeface="Verdana"/>
                <a:ea typeface="Verdana"/>
                <a:cs typeface="Verdana"/>
                <a:sym typeface="Verdana"/>
              </a:defRPr>
            </a:lvl7pPr>
            <a:lvl8pPr marL="0" marR="0" lvl="7" indent="0" algn="r" rtl="0">
              <a:spcBef>
                <a:spcPts val="0"/>
              </a:spcBef>
              <a:buNone/>
              <a:defRPr sz="1200" b="0" i="0" u="none" strike="noStrike" cap="none">
                <a:solidFill>
                  <a:schemeClr val="dk1"/>
                </a:solidFill>
                <a:latin typeface="Verdana"/>
                <a:ea typeface="Verdana"/>
                <a:cs typeface="Verdana"/>
                <a:sym typeface="Verdana"/>
              </a:defRPr>
            </a:lvl8pPr>
            <a:lvl9pPr marL="0" marR="0" lvl="8" indent="0" algn="r" rtl="0">
              <a:spcBef>
                <a:spcPts val="0"/>
              </a:spcBef>
              <a:buNone/>
              <a:defRPr sz="1200" b="0" i="0" u="none" strike="noStrike" cap="none">
                <a:solidFill>
                  <a:schemeClr val="dk1"/>
                </a:solidFill>
                <a:latin typeface="Verdana"/>
                <a:ea typeface="Verdana"/>
                <a:cs typeface="Verdana"/>
                <a:sym typeface="Verdana"/>
              </a:defRPr>
            </a:lvl9pPr>
          </a:lstStyle>
          <a:p>
            <a:fld id="{0D025951-F03E-2A4C-83BD-A8FDC690DB75}" type="slidenum">
              <a:rPr lang="nl-NL" smtClean="0"/>
              <a:t>‹nr.›</a:t>
            </a:fld>
            <a:endParaRPr lang="nl-NL"/>
          </a:p>
        </p:txBody>
      </p:sp>
      <p:pic>
        <p:nvPicPr>
          <p:cNvPr id="69" name="Google Shape;69;p48"/>
          <p:cNvPicPr preferRelativeResize="0"/>
          <p:nvPr/>
        </p:nvPicPr>
        <p:blipFill rotWithShape="1">
          <a:blip r:embed="rId2">
            <a:alphaModFix/>
          </a:blip>
          <a:srcRect/>
          <a:stretch/>
        </p:blipFill>
        <p:spPr>
          <a:xfrm>
            <a:off x="870207" y="6007592"/>
            <a:ext cx="1301159" cy="726756"/>
          </a:xfrm>
          <a:prstGeom prst="rect">
            <a:avLst/>
          </a:prstGeom>
          <a:noFill/>
          <a:ln>
            <a:noFill/>
          </a:ln>
        </p:spPr>
      </p:pic>
    </p:spTree>
    <p:extLst>
      <p:ext uri="{BB962C8B-B14F-4D97-AF65-F5344CB8AC3E}">
        <p14:creationId xmlns:p14="http://schemas.microsoft.com/office/powerpoint/2010/main" val="293453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slide (lichtblauw)">
  <p:cSld name="Tekst slide (lichtblauw)">
    <p:spTree>
      <p:nvGrpSpPr>
        <p:cNvPr id="1" name="Shape 70"/>
        <p:cNvGrpSpPr/>
        <p:nvPr/>
      </p:nvGrpSpPr>
      <p:grpSpPr>
        <a:xfrm>
          <a:off x="0" y="0"/>
          <a:ext cx="0" cy="0"/>
          <a:chOff x="0" y="0"/>
          <a:chExt cx="0" cy="0"/>
        </a:xfrm>
      </p:grpSpPr>
      <p:sp>
        <p:nvSpPr>
          <p:cNvPr id="71" name="Google Shape;71;p4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Poppins Medium"/>
              <a:buNone/>
              <a:defRPr sz="4400" b="0" i="0" u="none" strike="noStrike" cap="none">
                <a:solidFill>
                  <a:schemeClr val="dk1"/>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nl-NL"/>
              <a:t>Klik om stijl te bewerken</a:t>
            </a:r>
            <a:endParaRPr/>
          </a:p>
        </p:txBody>
      </p:sp>
      <p:sp>
        <p:nvSpPr>
          <p:cNvPr id="72" name="Google Shape;72;p49"/>
          <p:cNvSpPr txBox="1">
            <a:spLocks noGrp="1"/>
          </p:cNvSpPr>
          <p:nvPr>
            <p:ph type="body" idx="1"/>
          </p:nvPr>
        </p:nvSpPr>
        <p:spPr>
          <a:xfrm>
            <a:off x="472464" y="1420100"/>
            <a:ext cx="11247071" cy="455340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73" name="Google Shape;73;p4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9538E033-FA52-A54C-9E24-B4C1F22F81D5}" type="datetimeFigureOut">
              <a:rPr lang="nl-NL" smtClean="0"/>
              <a:t>24-6-2026</a:t>
            </a:fld>
            <a:endParaRPr lang="nl-NL"/>
          </a:p>
        </p:txBody>
      </p:sp>
      <p:sp>
        <p:nvSpPr>
          <p:cNvPr id="74" name="Google Shape;74;p4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a:p>
        </p:txBody>
      </p:sp>
      <p:sp>
        <p:nvSpPr>
          <p:cNvPr id="75" name="Google Shape;75;p4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D025951-F03E-2A4C-83BD-A8FDC690DB75}" type="slidenum">
              <a:rPr lang="nl-NL" smtClean="0"/>
              <a:t>‹nr.›</a:t>
            </a:fld>
            <a:endParaRPr lang="nl-NL"/>
          </a:p>
        </p:txBody>
      </p:sp>
      <p:sp>
        <p:nvSpPr>
          <p:cNvPr id="76" name="Google Shape;76;p49"/>
          <p:cNvSpPr txBox="1"/>
          <p:nvPr/>
        </p:nvSpPr>
        <p:spPr>
          <a:xfrm>
            <a:off x="0" y="-521614"/>
            <a:ext cx="3503712" cy="46910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nl-NL" sz="1333" b="0">
                <a:solidFill>
                  <a:schemeClr val="accent6"/>
                </a:solidFill>
                <a:latin typeface="Calibri"/>
                <a:ea typeface="Calibri"/>
                <a:cs typeface="Calibri"/>
                <a:sym typeface="Calibri"/>
              </a:rPr>
              <a:t> Alleen tekst</a:t>
            </a:r>
            <a:endParaRPr/>
          </a:p>
        </p:txBody>
      </p:sp>
      <p:grpSp>
        <p:nvGrpSpPr>
          <p:cNvPr id="77" name="Google Shape;77;p49"/>
          <p:cNvGrpSpPr/>
          <p:nvPr/>
        </p:nvGrpSpPr>
        <p:grpSpPr>
          <a:xfrm>
            <a:off x="-2973059" y="0"/>
            <a:ext cx="2807581" cy="5805264"/>
            <a:chOff x="-2973833" y="0"/>
            <a:chExt cx="2808312" cy="5805264"/>
          </a:xfrm>
        </p:grpSpPr>
        <p:sp>
          <p:nvSpPr>
            <p:cNvPr id="78" name="Google Shape;78;p49"/>
            <p:cNvSpPr/>
            <p:nvPr/>
          </p:nvSpPr>
          <p:spPr>
            <a:xfrm>
              <a:off x="-2973833" y="0"/>
              <a:ext cx="2538243" cy="387386"/>
            </a:xfrm>
            <a:prstGeom prst="rect">
              <a:avLst/>
            </a:prstGeom>
            <a:noFill/>
            <a:ln>
              <a:noFill/>
            </a:ln>
          </p:spPr>
          <p:txBody>
            <a:bodyPr spcFirstLastPara="1" wrap="square" lIns="180000" tIns="45700" rIns="180000" bIns="45700" anchor="t" anchorCtr="0">
              <a:noAutofit/>
            </a:bodyPr>
            <a:lstStyle/>
            <a:p>
              <a:pPr marL="0" marR="0" lvl="0" indent="0" algn="l" rtl="0">
                <a:spcBef>
                  <a:spcPts val="0"/>
                </a:spcBef>
                <a:spcAft>
                  <a:spcPts val="0"/>
                </a:spcAft>
                <a:buNone/>
              </a:pPr>
              <a:r>
                <a:rPr lang="nl-NL" sz="1600" b="0">
                  <a:solidFill>
                    <a:schemeClr val="dk2"/>
                  </a:solidFill>
                  <a:latin typeface="Calibri"/>
                  <a:ea typeface="Calibri"/>
                  <a:cs typeface="Calibri"/>
                  <a:sym typeface="Calibri"/>
                </a:rPr>
                <a:t>TEKST LEVELS</a:t>
              </a:r>
              <a:endParaRPr/>
            </a:p>
          </p:txBody>
        </p:sp>
        <p:sp>
          <p:nvSpPr>
            <p:cNvPr id="79" name="Google Shape;79;p49"/>
            <p:cNvSpPr txBox="1"/>
            <p:nvPr/>
          </p:nvSpPr>
          <p:spPr>
            <a:xfrm>
              <a:off x="-2379688" y="1837957"/>
              <a:ext cx="2214167" cy="186578"/>
            </a:xfrm>
            <a:prstGeom prst="rect">
              <a:avLst/>
            </a:prstGeom>
            <a:noFill/>
            <a:ln>
              <a:noFill/>
            </a:ln>
          </p:spPr>
          <p:txBody>
            <a:bodyPr spcFirstLastPara="1" wrap="square" lIns="0" tIns="0" rIns="540000" bIns="0" anchor="ctr" anchorCtr="0">
              <a:noAutofit/>
            </a:bodyPr>
            <a:lstStyle/>
            <a:p>
              <a:pPr marL="0" marR="0" lvl="0" indent="0" algn="l" rtl="0">
                <a:lnSpc>
                  <a:spcPct val="128571"/>
                </a:lnSpc>
                <a:spcBef>
                  <a:spcPts val="0"/>
                </a:spcBef>
                <a:spcAft>
                  <a:spcPts val="0"/>
                </a:spcAft>
                <a:buClr>
                  <a:schemeClr val="dk2"/>
                </a:buClr>
                <a:buSzPts val="1120"/>
                <a:buFont typeface="Noto Sans Symbols"/>
                <a:buNone/>
              </a:pPr>
              <a:r>
                <a:rPr lang="nl-NL" sz="1400" b="0" u="none">
                  <a:solidFill>
                    <a:schemeClr val="dk2"/>
                  </a:solidFill>
                  <a:latin typeface="Calibri"/>
                  <a:ea typeface="Calibri"/>
                  <a:cs typeface="Calibri"/>
                  <a:sym typeface="Calibri"/>
                </a:rPr>
                <a:t>Lees-tekst</a:t>
              </a:r>
              <a:endParaRPr/>
            </a:p>
          </p:txBody>
        </p:sp>
        <p:sp>
          <p:nvSpPr>
            <p:cNvPr id="80" name="Google Shape;80;p49"/>
            <p:cNvSpPr/>
            <p:nvPr/>
          </p:nvSpPr>
          <p:spPr>
            <a:xfrm>
              <a:off x="-2807145" y="1787246"/>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1</a:t>
              </a:r>
              <a:endParaRPr/>
            </a:p>
          </p:txBody>
        </p:sp>
        <p:sp>
          <p:nvSpPr>
            <p:cNvPr id="81" name="Google Shape;81;p49"/>
            <p:cNvSpPr/>
            <p:nvPr/>
          </p:nvSpPr>
          <p:spPr>
            <a:xfrm>
              <a:off x="-2807145" y="2233692"/>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2</a:t>
              </a:r>
              <a:endParaRPr/>
            </a:p>
          </p:txBody>
        </p:sp>
        <p:sp>
          <p:nvSpPr>
            <p:cNvPr id="82" name="Google Shape;82;p49"/>
            <p:cNvSpPr/>
            <p:nvPr/>
          </p:nvSpPr>
          <p:spPr>
            <a:xfrm>
              <a:off x="-2807145" y="2680138"/>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3</a:t>
              </a:r>
              <a:endParaRPr/>
            </a:p>
          </p:txBody>
        </p:sp>
        <p:sp>
          <p:nvSpPr>
            <p:cNvPr id="83" name="Google Shape;83;p49"/>
            <p:cNvSpPr/>
            <p:nvPr/>
          </p:nvSpPr>
          <p:spPr>
            <a:xfrm>
              <a:off x="-2807145" y="3126584"/>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4</a:t>
              </a:r>
              <a:endParaRPr/>
            </a:p>
          </p:txBody>
        </p:sp>
        <p:sp>
          <p:nvSpPr>
            <p:cNvPr id="84" name="Google Shape;84;p49"/>
            <p:cNvSpPr txBox="1"/>
            <p:nvPr/>
          </p:nvSpPr>
          <p:spPr>
            <a:xfrm>
              <a:off x="-2379688" y="2301655"/>
              <a:ext cx="2214167" cy="186578"/>
            </a:xfrm>
            <a:prstGeom prst="rect">
              <a:avLst/>
            </a:prstGeom>
            <a:noFill/>
            <a:ln>
              <a:noFill/>
            </a:ln>
          </p:spPr>
          <p:txBody>
            <a:bodyPr spcFirstLastPara="1" wrap="square" lIns="0" tIns="0" rIns="540000" bIns="0" anchor="ctr" anchorCtr="0">
              <a:noAutofit/>
            </a:bodyPr>
            <a:lstStyle/>
            <a:p>
              <a:pPr marL="130136" marR="0" lvl="1" indent="-130136" algn="l" rtl="0">
                <a:lnSpc>
                  <a:spcPct val="128571"/>
                </a:lnSpc>
                <a:spcBef>
                  <a:spcPts val="0"/>
                </a:spcBef>
                <a:spcAft>
                  <a:spcPts val="0"/>
                </a:spcAft>
                <a:buClr>
                  <a:schemeClr val="dk2"/>
                </a:buClr>
                <a:buSzPts val="1400"/>
                <a:buFont typeface="Arial"/>
                <a:buChar char="•"/>
              </a:pPr>
              <a:r>
                <a:rPr lang="nl-NL" sz="1400" b="0" i="0" u="none" strike="noStrike" cap="none">
                  <a:solidFill>
                    <a:schemeClr val="dk2"/>
                  </a:solidFill>
                  <a:latin typeface="Calibri"/>
                  <a:ea typeface="Calibri"/>
                  <a:cs typeface="Calibri"/>
                  <a:sym typeface="Calibri"/>
                </a:rPr>
                <a:t>Bullet</a:t>
              </a:r>
              <a:endParaRPr/>
            </a:p>
          </p:txBody>
        </p:sp>
        <p:sp>
          <p:nvSpPr>
            <p:cNvPr id="85" name="Google Shape;85;p49"/>
            <p:cNvSpPr txBox="1"/>
            <p:nvPr/>
          </p:nvSpPr>
          <p:spPr>
            <a:xfrm>
              <a:off x="-2379688" y="2748101"/>
              <a:ext cx="2214167" cy="186578"/>
            </a:xfrm>
            <a:prstGeom prst="rect">
              <a:avLst/>
            </a:prstGeom>
            <a:noFill/>
            <a:ln>
              <a:noFill/>
            </a:ln>
          </p:spPr>
          <p:txBody>
            <a:bodyPr spcFirstLastPara="1" wrap="square" lIns="0" tIns="0" rIns="252000" bIns="0" anchor="ctr" anchorCtr="0">
              <a:noAutofit/>
            </a:bodyPr>
            <a:lstStyle/>
            <a:p>
              <a:pPr marL="266620" marR="0" lvl="3" indent="-128549" algn="l" rtl="0">
                <a:lnSpc>
                  <a:spcPct val="121357"/>
                </a:lnSpc>
                <a:spcBef>
                  <a:spcPts val="0"/>
                </a:spcBef>
                <a:spcAft>
                  <a:spcPts val="0"/>
                </a:spcAft>
                <a:buClr>
                  <a:schemeClr val="dk2"/>
                </a:buClr>
                <a:buSzPts val="1190"/>
                <a:buFont typeface="Arial"/>
                <a:buChar char="−"/>
              </a:pPr>
              <a:r>
                <a:rPr lang="nl-NL" sz="1400" b="0" i="0" u="none" strike="noStrike" cap="none">
                  <a:solidFill>
                    <a:schemeClr val="dk2"/>
                  </a:solidFill>
                  <a:latin typeface="Calibri"/>
                  <a:ea typeface="Calibri"/>
                  <a:cs typeface="Calibri"/>
                  <a:sym typeface="Calibri"/>
                </a:rPr>
                <a:t>Sub-bullet</a:t>
              </a:r>
              <a:endParaRPr/>
            </a:p>
          </p:txBody>
        </p:sp>
        <p:sp>
          <p:nvSpPr>
            <p:cNvPr id="86" name="Google Shape;86;p49"/>
            <p:cNvSpPr txBox="1"/>
            <p:nvPr/>
          </p:nvSpPr>
          <p:spPr>
            <a:xfrm>
              <a:off x="-2379688" y="3194547"/>
              <a:ext cx="2214167" cy="186578"/>
            </a:xfrm>
            <a:prstGeom prst="rect">
              <a:avLst/>
            </a:prstGeom>
            <a:noFill/>
            <a:ln>
              <a:noFill/>
            </a:ln>
          </p:spPr>
          <p:txBody>
            <a:bodyPr spcFirstLastPara="1" wrap="square" lIns="0" tIns="0" rIns="36000" bIns="0" anchor="ctr" anchorCtr="0">
              <a:noAutofit/>
            </a:bodyPr>
            <a:lstStyle/>
            <a:p>
              <a:pPr marL="0" marR="0" lvl="3" indent="0" algn="l" rtl="0">
                <a:lnSpc>
                  <a:spcPct val="106187"/>
                </a:lnSpc>
                <a:spcBef>
                  <a:spcPts val="0"/>
                </a:spcBef>
                <a:spcAft>
                  <a:spcPts val="0"/>
                </a:spcAft>
                <a:buClr>
                  <a:schemeClr val="dk2"/>
                </a:buClr>
                <a:buSzPts val="1360"/>
                <a:buFont typeface="Arial"/>
                <a:buNone/>
              </a:pPr>
              <a:r>
                <a:rPr lang="nl-NL" sz="1600" b="0" i="0" u="none" strike="noStrike" cap="none">
                  <a:solidFill>
                    <a:schemeClr val="dk2"/>
                  </a:solidFill>
                  <a:latin typeface="Calibri"/>
                  <a:ea typeface="Calibri"/>
                  <a:cs typeface="Calibri"/>
                  <a:sym typeface="Calibri"/>
                </a:rPr>
                <a:t>Sub-kop</a:t>
              </a:r>
              <a:endParaRPr/>
            </a:p>
          </p:txBody>
        </p:sp>
        <p:cxnSp>
          <p:nvCxnSpPr>
            <p:cNvPr id="87" name="Google Shape;87;p49"/>
            <p:cNvCxnSpPr/>
            <p:nvPr/>
          </p:nvCxnSpPr>
          <p:spPr>
            <a:xfrm>
              <a:off x="-2812233" y="387386"/>
              <a:ext cx="2574704" cy="0"/>
            </a:xfrm>
            <a:prstGeom prst="straightConnector1">
              <a:avLst/>
            </a:prstGeom>
            <a:noFill/>
            <a:ln w="12700" cap="flat" cmpd="sng">
              <a:solidFill>
                <a:schemeClr val="lt2"/>
              </a:solidFill>
              <a:prstDash val="solid"/>
              <a:miter lim="800000"/>
              <a:headEnd type="none" w="sm" len="sm"/>
              <a:tailEnd type="none" w="sm" len="sm"/>
            </a:ln>
          </p:spPr>
        </p:cxnSp>
        <p:cxnSp>
          <p:nvCxnSpPr>
            <p:cNvPr id="88" name="Google Shape;88;p49"/>
            <p:cNvCxnSpPr/>
            <p:nvPr/>
          </p:nvCxnSpPr>
          <p:spPr>
            <a:xfrm>
              <a:off x="-2812233" y="1628800"/>
              <a:ext cx="2574704" cy="0"/>
            </a:xfrm>
            <a:prstGeom prst="straightConnector1">
              <a:avLst/>
            </a:prstGeom>
            <a:noFill/>
            <a:ln w="12700" cap="flat" cmpd="sng">
              <a:solidFill>
                <a:schemeClr val="lt2"/>
              </a:solidFill>
              <a:prstDash val="solid"/>
              <a:miter lim="800000"/>
              <a:headEnd type="none" w="sm" len="sm"/>
              <a:tailEnd type="none" w="sm" len="sm"/>
            </a:ln>
          </p:spPr>
        </p:cxnSp>
        <p:cxnSp>
          <p:nvCxnSpPr>
            <p:cNvPr id="89" name="Google Shape;89;p49"/>
            <p:cNvCxnSpPr/>
            <p:nvPr/>
          </p:nvCxnSpPr>
          <p:spPr>
            <a:xfrm>
              <a:off x="-2812233" y="5805264"/>
              <a:ext cx="2574704" cy="0"/>
            </a:xfrm>
            <a:prstGeom prst="straightConnector1">
              <a:avLst/>
            </a:prstGeom>
            <a:noFill/>
            <a:ln w="12700" cap="flat" cmpd="sng">
              <a:solidFill>
                <a:schemeClr val="lt2"/>
              </a:solidFill>
              <a:prstDash val="solid"/>
              <a:miter lim="800000"/>
              <a:headEnd type="none" w="sm" len="sm"/>
              <a:tailEnd type="none" w="sm" len="sm"/>
            </a:ln>
          </p:spPr>
        </p:cxnSp>
        <p:pic>
          <p:nvPicPr>
            <p:cNvPr id="90" name="Google Shape;90;p49"/>
            <p:cNvPicPr preferRelativeResize="0"/>
            <p:nvPr/>
          </p:nvPicPr>
          <p:blipFill rotWithShape="1">
            <a:blip r:embed="rId2">
              <a:alphaModFix/>
            </a:blip>
            <a:srcRect/>
            <a:stretch/>
          </p:blipFill>
          <p:spPr>
            <a:xfrm>
              <a:off x="-2807145" y="929399"/>
              <a:ext cx="591502" cy="559153"/>
            </a:xfrm>
            <a:prstGeom prst="roundRect">
              <a:avLst>
                <a:gd name="adj" fmla="val 0"/>
              </a:avLst>
            </a:prstGeom>
            <a:noFill/>
            <a:ln>
              <a:noFill/>
            </a:ln>
            <a:effectLst>
              <a:outerShdw blurRad="50800" dist="38100" dir="2700000" algn="tl" rotWithShape="0">
                <a:srgbClr val="000000">
                  <a:alpha val="40000"/>
                </a:srgbClr>
              </a:outerShdw>
            </a:effectLst>
          </p:spPr>
        </p:pic>
        <p:pic>
          <p:nvPicPr>
            <p:cNvPr id="91" name="Google Shape;91;p49"/>
            <p:cNvPicPr preferRelativeResize="0"/>
            <p:nvPr/>
          </p:nvPicPr>
          <p:blipFill rotWithShape="1">
            <a:blip r:embed="rId3">
              <a:alphaModFix/>
            </a:blip>
            <a:srcRect/>
            <a:stretch/>
          </p:blipFill>
          <p:spPr>
            <a:xfrm>
              <a:off x="-2812233" y="523280"/>
              <a:ext cx="596590" cy="409575"/>
            </a:xfrm>
            <a:prstGeom prst="roundRect">
              <a:avLst>
                <a:gd name="adj" fmla="val 8126"/>
              </a:avLst>
            </a:prstGeom>
            <a:noFill/>
            <a:ln>
              <a:noFill/>
            </a:ln>
          </p:spPr>
        </p:pic>
        <p:grpSp>
          <p:nvGrpSpPr>
            <p:cNvPr id="92" name="Google Shape;92;p49"/>
            <p:cNvGrpSpPr/>
            <p:nvPr/>
          </p:nvGrpSpPr>
          <p:grpSpPr>
            <a:xfrm>
              <a:off x="-2098870" y="523279"/>
              <a:ext cx="435437" cy="427699"/>
              <a:chOff x="-1085063" y="758027"/>
              <a:chExt cx="633800" cy="622540"/>
            </a:xfrm>
          </p:grpSpPr>
          <p:sp>
            <p:nvSpPr>
              <p:cNvPr id="93" name="Google Shape;93;p49"/>
              <p:cNvSpPr/>
              <p:nvPr/>
            </p:nvSpPr>
            <p:spPr>
              <a:xfrm>
                <a:off x="-1085063" y="758027"/>
                <a:ext cx="633800" cy="622540"/>
              </a:xfrm>
              <a:prstGeom prst="roundRect">
                <a:avLst>
                  <a:gd name="adj" fmla="val 10944"/>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grpSp>
            <p:nvGrpSpPr>
              <p:cNvPr id="94" name="Google Shape;94;p49"/>
              <p:cNvGrpSpPr/>
              <p:nvPr/>
            </p:nvGrpSpPr>
            <p:grpSpPr>
              <a:xfrm>
                <a:off x="-977746" y="864082"/>
                <a:ext cx="419166" cy="410430"/>
                <a:chOff x="6366933" y="309013"/>
                <a:chExt cx="1901295" cy="1861668"/>
              </a:xfrm>
            </p:grpSpPr>
            <p:sp>
              <p:nvSpPr>
                <p:cNvPr id="95" name="Google Shape;95;p49"/>
                <p:cNvSpPr/>
                <p:nvPr/>
              </p:nvSpPr>
              <p:spPr>
                <a:xfrm>
                  <a:off x="6608189" y="535149"/>
                  <a:ext cx="45757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96" name="Google Shape;96;p49"/>
                <p:cNvSpPr/>
                <p:nvPr/>
              </p:nvSpPr>
              <p:spPr>
                <a:xfrm>
                  <a:off x="6608189" y="1512611"/>
                  <a:ext cx="45757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97" name="Google Shape;97;p49"/>
                <p:cNvSpPr/>
                <p:nvPr/>
              </p:nvSpPr>
              <p:spPr>
                <a:xfrm>
                  <a:off x="6608189" y="1780625"/>
                  <a:ext cx="45757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98" name="Google Shape;98;p49"/>
                <p:cNvSpPr/>
                <p:nvPr/>
              </p:nvSpPr>
              <p:spPr>
                <a:xfrm>
                  <a:off x="7252238" y="535149"/>
                  <a:ext cx="10159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99" name="Google Shape;99;p49"/>
                <p:cNvSpPr/>
                <p:nvPr/>
              </p:nvSpPr>
              <p:spPr>
                <a:xfrm>
                  <a:off x="7252238" y="1512611"/>
                  <a:ext cx="10159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00" name="Google Shape;100;p49"/>
                <p:cNvSpPr/>
                <p:nvPr/>
              </p:nvSpPr>
              <p:spPr>
                <a:xfrm>
                  <a:off x="7252238" y="1780625"/>
                  <a:ext cx="1777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01" name="Google Shape;101;p49"/>
                <p:cNvSpPr/>
                <p:nvPr/>
              </p:nvSpPr>
              <p:spPr>
                <a:xfrm>
                  <a:off x="7252238" y="854236"/>
                  <a:ext cx="10159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02" name="Google Shape;102;p49"/>
                <p:cNvSpPr/>
                <p:nvPr/>
              </p:nvSpPr>
              <p:spPr>
                <a:xfrm>
                  <a:off x="7252238" y="1191263"/>
                  <a:ext cx="606415" cy="1990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03" name="Google Shape;103;p49"/>
                <p:cNvSpPr/>
                <p:nvPr/>
              </p:nvSpPr>
              <p:spPr>
                <a:xfrm>
                  <a:off x="7252238" y="309013"/>
                  <a:ext cx="8889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04" name="Google Shape;104;p49"/>
                <p:cNvSpPr/>
                <p:nvPr/>
              </p:nvSpPr>
              <p:spPr>
                <a:xfrm>
                  <a:off x="7252238" y="2021132"/>
                  <a:ext cx="8889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05" name="Google Shape;105;p49"/>
                <p:cNvSpPr/>
                <p:nvPr/>
              </p:nvSpPr>
              <p:spPr>
                <a:xfrm flipH="1">
                  <a:off x="6366933" y="804333"/>
                  <a:ext cx="762000" cy="575734"/>
                </a:xfrm>
                <a:custGeom>
                  <a:avLst/>
                  <a:gdLst/>
                  <a:ahLst/>
                  <a:cxnLst/>
                  <a:rect l="l" t="t" r="r" b="b"/>
                  <a:pathLst>
                    <a:path w="762000" h="575734" extrusionOk="0">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grpSp>
        </p:grpSp>
        <p:grpSp>
          <p:nvGrpSpPr>
            <p:cNvPr id="106" name="Google Shape;106;p49"/>
            <p:cNvGrpSpPr/>
            <p:nvPr/>
          </p:nvGrpSpPr>
          <p:grpSpPr>
            <a:xfrm>
              <a:off x="-2095303" y="1071657"/>
              <a:ext cx="435437" cy="427699"/>
              <a:chOff x="-1845083" y="758027"/>
              <a:chExt cx="633800" cy="622540"/>
            </a:xfrm>
          </p:grpSpPr>
          <p:sp>
            <p:nvSpPr>
              <p:cNvPr id="107" name="Google Shape;107;p49"/>
              <p:cNvSpPr/>
              <p:nvPr/>
            </p:nvSpPr>
            <p:spPr>
              <a:xfrm>
                <a:off x="-1845083" y="758027"/>
                <a:ext cx="633800" cy="622540"/>
              </a:xfrm>
              <a:prstGeom prst="roundRect">
                <a:avLst>
                  <a:gd name="adj" fmla="val 10944"/>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grpSp>
            <p:nvGrpSpPr>
              <p:cNvPr id="108" name="Google Shape;108;p49"/>
              <p:cNvGrpSpPr/>
              <p:nvPr/>
            </p:nvGrpSpPr>
            <p:grpSpPr>
              <a:xfrm>
                <a:off x="-1737766" y="864082"/>
                <a:ext cx="419166" cy="410430"/>
                <a:chOff x="3708400" y="309013"/>
                <a:chExt cx="1901295" cy="1861668"/>
              </a:xfrm>
            </p:grpSpPr>
            <p:sp>
              <p:nvSpPr>
                <p:cNvPr id="109" name="Google Shape;109;p49"/>
                <p:cNvSpPr/>
                <p:nvPr/>
              </p:nvSpPr>
              <p:spPr>
                <a:xfrm>
                  <a:off x="3949656" y="535149"/>
                  <a:ext cx="45757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0" name="Google Shape;110;p49"/>
                <p:cNvSpPr/>
                <p:nvPr/>
              </p:nvSpPr>
              <p:spPr>
                <a:xfrm>
                  <a:off x="3949656" y="1512611"/>
                  <a:ext cx="45757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1" name="Google Shape;111;p49"/>
                <p:cNvSpPr/>
                <p:nvPr/>
              </p:nvSpPr>
              <p:spPr>
                <a:xfrm>
                  <a:off x="3949656" y="1780625"/>
                  <a:ext cx="45757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2" name="Google Shape;112;p49"/>
                <p:cNvSpPr/>
                <p:nvPr/>
              </p:nvSpPr>
              <p:spPr>
                <a:xfrm>
                  <a:off x="4593705" y="535149"/>
                  <a:ext cx="10159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3" name="Google Shape;113;p49"/>
                <p:cNvSpPr/>
                <p:nvPr/>
              </p:nvSpPr>
              <p:spPr>
                <a:xfrm>
                  <a:off x="4593705" y="1512611"/>
                  <a:ext cx="10159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4" name="Google Shape;114;p49"/>
                <p:cNvSpPr/>
                <p:nvPr/>
              </p:nvSpPr>
              <p:spPr>
                <a:xfrm>
                  <a:off x="4593705" y="1780625"/>
                  <a:ext cx="1777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5" name="Google Shape;115;p49"/>
                <p:cNvSpPr/>
                <p:nvPr/>
              </p:nvSpPr>
              <p:spPr>
                <a:xfrm>
                  <a:off x="4593705" y="854236"/>
                  <a:ext cx="1015990"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6" name="Google Shape;116;p49"/>
                <p:cNvSpPr/>
                <p:nvPr/>
              </p:nvSpPr>
              <p:spPr>
                <a:xfrm>
                  <a:off x="4593705" y="1191263"/>
                  <a:ext cx="606415" cy="1990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7" name="Google Shape;117;p49"/>
                <p:cNvSpPr/>
                <p:nvPr/>
              </p:nvSpPr>
              <p:spPr>
                <a:xfrm>
                  <a:off x="4593705" y="309013"/>
                  <a:ext cx="8889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8" name="Google Shape;118;p49"/>
                <p:cNvSpPr/>
                <p:nvPr/>
              </p:nvSpPr>
              <p:spPr>
                <a:xfrm>
                  <a:off x="4593705" y="2021132"/>
                  <a:ext cx="88895" cy="14954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19" name="Google Shape;119;p49"/>
                <p:cNvSpPr/>
                <p:nvPr/>
              </p:nvSpPr>
              <p:spPr>
                <a:xfrm>
                  <a:off x="3708400" y="804333"/>
                  <a:ext cx="762000" cy="575734"/>
                </a:xfrm>
                <a:custGeom>
                  <a:avLst/>
                  <a:gdLst/>
                  <a:ahLst/>
                  <a:cxnLst/>
                  <a:rect l="l" t="t" r="r" b="b"/>
                  <a:pathLst>
                    <a:path w="762000" h="575734" extrusionOk="0">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grpSp>
        </p:grpSp>
        <p:cxnSp>
          <p:nvCxnSpPr>
            <p:cNvPr id="120" name="Google Shape;120;p49"/>
            <p:cNvCxnSpPr>
              <a:stCxn id="121" idx="2"/>
              <a:endCxn id="107" idx="1"/>
            </p:cNvCxnSpPr>
            <p:nvPr/>
          </p:nvCxnSpPr>
          <p:spPr>
            <a:xfrm>
              <a:off x="-2643456" y="1148170"/>
              <a:ext cx="548100" cy="137400"/>
            </a:xfrm>
            <a:prstGeom prst="straightConnector1">
              <a:avLst/>
            </a:prstGeom>
            <a:noFill/>
            <a:ln w="12700" cap="flat" cmpd="sng">
              <a:solidFill>
                <a:schemeClr val="dk2"/>
              </a:solidFill>
              <a:prstDash val="solid"/>
              <a:miter lim="800000"/>
              <a:headEnd type="none" w="sm" len="sm"/>
              <a:tailEnd type="stealth" w="sm" len="sm"/>
            </a:ln>
          </p:spPr>
        </p:cxnSp>
        <p:cxnSp>
          <p:nvCxnSpPr>
            <p:cNvPr id="122" name="Google Shape;122;p49"/>
            <p:cNvCxnSpPr>
              <a:stCxn id="123" idx="3"/>
              <a:endCxn id="93" idx="1"/>
            </p:cNvCxnSpPr>
            <p:nvPr/>
          </p:nvCxnSpPr>
          <p:spPr>
            <a:xfrm rot="10800000" flipH="1">
              <a:off x="-2461420" y="737187"/>
              <a:ext cx="362400" cy="260700"/>
            </a:xfrm>
            <a:prstGeom prst="straightConnector1">
              <a:avLst/>
            </a:prstGeom>
            <a:noFill/>
            <a:ln w="12700" cap="flat" cmpd="sng">
              <a:solidFill>
                <a:schemeClr val="dk2"/>
              </a:solidFill>
              <a:prstDash val="solid"/>
              <a:miter lim="800000"/>
              <a:headEnd type="none" w="sm" len="sm"/>
              <a:tailEnd type="stealth" w="sm" len="sm"/>
            </a:ln>
          </p:spPr>
        </p:cxnSp>
        <p:sp>
          <p:nvSpPr>
            <p:cNvPr id="121" name="Google Shape;121;p49"/>
            <p:cNvSpPr/>
            <p:nvPr/>
          </p:nvSpPr>
          <p:spPr>
            <a:xfrm>
              <a:off x="-2643456" y="1117570"/>
              <a:ext cx="61200" cy="612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23" name="Google Shape;123;p49"/>
            <p:cNvSpPr/>
            <p:nvPr/>
          </p:nvSpPr>
          <p:spPr>
            <a:xfrm>
              <a:off x="-2470266" y="946326"/>
              <a:ext cx="60407" cy="6040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9">
                <a:solidFill>
                  <a:schemeClr val="lt1"/>
                </a:solidFill>
                <a:latin typeface="Calibri"/>
                <a:ea typeface="Calibri"/>
                <a:cs typeface="Calibri"/>
                <a:sym typeface="Calibri"/>
              </a:endParaRPr>
            </a:p>
          </p:txBody>
        </p:sp>
        <p:sp>
          <p:nvSpPr>
            <p:cNvPr id="124" name="Google Shape;124;p49"/>
            <p:cNvSpPr txBox="1"/>
            <p:nvPr/>
          </p:nvSpPr>
          <p:spPr>
            <a:xfrm>
              <a:off x="-1561294" y="523280"/>
              <a:ext cx="981061" cy="427699"/>
            </a:xfrm>
            <a:prstGeom prst="rect">
              <a:avLst/>
            </a:prstGeom>
            <a:noFill/>
            <a:ln>
              <a:noFill/>
            </a:ln>
          </p:spPr>
          <p:txBody>
            <a:bodyPr spcFirstLastPara="1" wrap="square" lIns="0" tIns="0" rIns="0" bIns="0" anchor="ctr" anchorCtr="0">
              <a:noAutofit/>
            </a:bodyPr>
            <a:lstStyle/>
            <a:p>
              <a:pPr marL="0" marR="0" lvl="0" indent="0" algn="l" rtl="0">
                <a:lnSpc>
                  <a:spcPct val="150000"/>
                </a:lnSpc>
                <a:spcBef>
                  <a:spcPts val="0"/>
                </a:spcBef>
                <a:spcAft>
                  <a:spcPts val="0"/>
                </a:spcAft>
                <a:buClr>
                  <a:schemeClr val="dk2"/>
                </a:buClr>
                <a:buSzPts val="960"/>
                <a:buFont typeface="Noto Sans Symbols"/>
                <a:buNone/>
              </a:pPr>
              <a:r>
                <a:rPr lang="nl-NL" sz="1200" b="0" u="none">
                  <a:solidFill>
                    <a:schemeClr val="dk2"/>
                  </a:solidFill>
                  <a:latin typeface="Calibri"/>
                  <a:ea typeface="Calibri"/>
                  <a:cs typeface="Calibri"/>
                  <a:sym typeface="Calibri"/>
                </a:rPr>
                <a:t>Niveau vooruit</a:t>
              </a:r>
              <a:endParaRPr/>
            </a:p>
          </p:txBody>
        </p:sp>
        <p:sp>
          <p:nvSpPr>
            <p:cNvPr id="125" name="Google Shape;125;p49"/>
            <p:cNvSpPr txBox="1"/>
            <p:nvPr/>
          </p:nvSpPr>
          <p:spPr>
            <a:xfrm>
              <a:off x="-1561294" y="1071658"/>
              <a:ext cx="981061" cy="427699"/>
            </a:xfrm>
            <a:prstGeom prst="rect">
              <a:avLst/>
            </a:prstGeom>
            <a:noFill/>
            <a:ln>
              <a:noFill/>
            </a:ln>
          </p:spPr>
          <p:txBody>
            <a:bodyPr spcFirstLastPara="1" wrap="square" lIns="0" tIns="0" rIns="0" bIns="0" anchor="ctr" anchorCtr="0">
              <a:noAutofit/>
            </a:bodyPr>
            <a:lstStyle/>
            <a:p>
              <a:pPr marL="0" marR="0" lvl="0" indent="0" algn="l" rtl="0">
                <a:lnSpc>
                  <a:spcPct val="150000"/>
                </a:lnSpc>
                <a:spcBef>
                  <a:spcPts val="0"/>
                </a:spcBef>
                <a:spcAft>
                  <a:spcPts val="0"/>
                </a:spcAft>
                <a:buClr>
                  <a:schemeClr val="dk2"/>
                </a:buClr>
                <a:buSzPts val="960"/>
                <a:buFont typeface="Noto Sans Symbols"/>
                <a:buNone/>
              </a:pPr>
              <a:r>
                <a:rPr lang="nl-NL" sz="1200" b="0" u="none">
                  <a:solidFill>
                    <a:schemeClr val="dk2"/>
                  </a:solidFill>
                  <a:latin typeface="Calibri"/>
                  <a:ea typeface="Calibri"/>
                  <a:cs typeface="Calibri"/>
                  <a:sym typeface="Calibri"/>
                </a:rPr>
                <a:t>Niveau terug</a:t>
              </a:r>
              <a:endParaRPr/>
            </a:p>
          </p:txBody>
        </p:sp>
        <p:sp>
          <p:nvSpPr>
            <p:cNvPr id="126" name="Google Shape;126;p49"/>
            <p:cNvSpPr/>
            <p:nvPr/>
          </p:nvSpPr>
          <p:spPr>
            <a:xfrm>
              <a:off x="-2807145" y="3573030"/>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5</a:t>
              </a:r>
              <a:endParaRPr/>
            </a:p>
          </p:txBody>
        </p:sp>
        <p:sp>
          <p:nvSpPr>
            <p:cNvPr id="127" name="Google Shape;127;p49"/>
            <p:cNvSpPr/>
            <p:nvPr/>
          </p:nvSpPr>
          <p:spPr>
            <a:xfrm>
              <a:off x="-2807145" y="4019476"/>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6</a:t>
              </a:r>
              <a:endParaRPr/>
            </a:p>
          </p:txBody>
        </p:sp>
        <p:sp>
          <p:nvSpPr>
            <p:cNvPr id="128" name="Google Shape;128;p49"/>
            <p:cNvSpPr/>
            <p:nvPr/>
          </p:nvSpPr>
          <p:spPr>
            <a:xfrm>
              <a:off x="-2807145" y="4465922"/>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7</a:t>
              </a:r>
              <a:endParaRPr/>
            </a:p>
          </p:txBody>
        </p:sp>
        <p:sp>
          <p:nvSpPr>
            <p:cNvPr id="129" name="Google Shape;129;p49"/>
            <p:cNvSpPr/>
            <p:nvPr/>
          </p:nvSpPr>
          <p:spPr>
            <a:xfrm>
              <a:off x="-2807145" y="4912368"/>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8</a:t>
              </a:r>
              <a:endParaRPr/>
            </a:p>
          </p:txBody>
        </p:sp>
        <p:sp>
          <p:nvSpPr>
            <p:cNvPr id="130" name="Google Shape;130;p49"/>
            <p:cNvSpPr/>
            <p:nvPr/>
          </p:nvSpPr>
          <p:spPr>
            <a:xfrm>
              <a:off x="-2807145" y="5358814"/>
              <a:ext cx="288000" cy="288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a:solidFill>
                    <a:schemeClr val="lt1"/>
                  </a:solidFill>
                  <a:latin typeface="Calibri"/>
                  <a:ea typeface="Calibri"/>
                  <a:cs typeface="Calibri"/>
                  <a:sym typeface="Calibri"/>
                </a:rPr>
                <a:t>9</a:t>
              </a:r>
              <a:endParaRPr/>
            </a:p>
          </p:txBody>
        </p:sp>
        <p:sp>
          <p:nvSpPr>
            <p:cNvPr id="131" name="Google Shape;131;p49"/>
            <p:cNvSpPr txBox="1"/>
            <p:nvPr/>
          </p:nvSpPr>
          <p:spPr>
            <a:xfrm>
              <a:off x="-2379688" y="3676020"/>
              <a:ext cx="2214167" cy="186578"/>
            </a:xfrm>
            <a:prstGeom prst="rect">
              <a:avLst/>
            </a:prstGeom>
            <a:noFill/>
            <a:ln>
              <a:noFill/>
            </a:ln>
          </p:spPr>
          <p:txBody>
            <a:bodyPr spcFirstLastPara="1" wrap="square" lIns="0" tIns="0" rIns="540000" bIns="0" anchor="ctr" anchorCtr="0">
              <a:noAutofit/>
            </a:bodyPr>
            <a:lstStyle/>
            <a:p>
              <a:pPr marL="0" marR="0" lvl="0" indent="0" algn="l" rtl="0">
                <a:lnSpc>
                  <a:spcPct val="75031"/>
                </a:lnSpc>
                <a:spcBef>
                  <a:spcPts val="0"/>
                </a:spcBef>
                <a:spcAft>
                  <a:spcPts val="0"/>
                </a:spcAft>
                <a:buClr>
                  <a:schemeClr val="dk2"/>
                </a:buClr>
                <a:buSzPts val="1919"/>
                <a:buFont typeface="Noto Sans Symbols"/>
                <a:buNone/>
              </a:pPr>
              <a:r>
                <a:rPr lang="nl-NL" sz="2399" b="0" i="0" u="none">
                  <a:solidFill>
                    <a:schemeClr val="dk2"/>
                  </a:solidFill>
                  <a:latin typeface="Calibri"/>
                  <a:ea typeface="Calibri"/>
                  <a:cs typeface="Calibri"/>
                  <a:sym typeface="Calibri"/>
                </a:rPr>
                <a:t>Kop</a:t>
              </a:r>
              <a:endParaRPr/>
            </a:p>
          </p:txBody>
        </p:sp>
        <p:sp>
          <p:nvSpPr>
            <p:cNvPr id="132" name="Google Shape;132;p49"/>
            <p:cNvSpPr txBox="1"/>
            <p:nvPr/>
          </p:nvSpPr>
          <p:spPr>
            <a:xfrm>
              <a:off x="-2379688" y="4096588"/>
              <a:ext cx="2214167" cy="186578"/>
            </a:xfrm>
            <a:prstGeom prst="rect">
              <a:avLst/>
            </a:prstGeom>
            <a:noFill/>
            <a:ln>
              <a:noFill/>
            </a:ln>
          </p:spPr>
          <p:txBody>
            <a:bodyPr spcFirstLastPara="1" wrap="square" lIns="0" tIns="0" rIns="540000" bIns="0" anchor="ctr" anchorCtr="0">
              <a:noAutofit/>
            </a:bodyPr>
            <a:lstStyle/>
            <a:p>
              <a:pPr marL="266620" marR="0" lvl="2" indent="-266620" algn="l" rtl="0">
                <a:lnSpc>
                  <a:spcPct val="128500"/>
                </a:lnSpc>
                <a:spcBef>
                  <a:spcPts val="0"/>
                </a:spcBef>
                <a:spcAft>
                  <a:spcPts val="0"/>
                </a:spcAft>
                <a:buClr>
                  <a:schemeClr val="dk2"/>
                </a:buClr>
                <a:buSzPts val="1400"/>
                <a:buFont typeface="Calibri"/>
                <a:buAutoNum type="arabicPeriod"/>
              </a:pPr>
              <a:r>
                <a:rPr lang="nl-NL" sz="1400" b="0" i="0" u="none" strike="noStrike" cap="none">
                  <a:solidFill>
                    <a:schemeClr val="dk2"/>
                  </a:solidFill>
                  <a:latin typeface="Calibri"/>
                  <a:ea typeface="Calibri"/>
                  <a:cs typeface="Calibri"/>
                  <a:sym typeface="Calibri"/>
                </a:rPr>
                <a:t>Numeriek</a:t>
              </a:r>
              <a:endParaRPr sz="1400" b="0" i="0" u="none" strike="noStrike" cap="none">
                <a:solidFill>
                  <a:schemeClr val="dk2"/>
                </a:solidFill>
                <a:latin typeface="Calibri"/>
                <a:ea typeface="Calibri"/>
                <a:cs typeface="Calibri"/>
                <a:sym typeface="Calibri"/>
              </a:endParaRPr>
            </a:p>
          </p:txBody>
        </p:sp>
        <p:sp>
          <p:nvSpPr>
            <p:cNvPr id="133" name="Google Shape;133;p49"/>
            <p:cNvSpPr txBox="1"/>
            <p:nvPr/>
          </p:nvSpPr>
          <p:spPr>
            <a:xfrm>
              <a:off x="-2379688" y="4534408"/>
              <a:ext cx="2214167" cy="186578"/>
            </a:xfrm>
            <a:prstGeom prst="rect">
              <a:avLst/>
            </a:prstGeom>
            <a:noFill/>
            <a:ln>
              <a:noFill/>
            </a:ln>
          </p:spPr>
          <p:txBody>
            <a:bodyPr spcFirstLastPara="1" wrap="square" lIns="0" tIns="0" rIns="252000" bIns="0" anchor="ctr" anchorCtr="0">
              <a:noAutofit/>
            </a:bodyPr>
            <a:lstStyle/>
            <a:p>
              <a:pPr marL="404692" marR="0" lvl="2" indent="-138072" algn="l" rtl="0">
                <a:lnSpc>
                  <a:spcPct val="128500"/>
                </a:lnSpc>
                <a:spcBef>
                  <a:spcPts val="0"/>
                </a:spcBef>
                <a:spcAft>
                  <a:spcPts val="0"/>
                </a:spcAft>
                <a:buClr>
                  <a:schemeClr val="dk2"/>
                </a:buClr>
                <a:buSzPts val="1400"/>
                <a:buFont typeface="Arial"/>
                <a:buChar char="•"/>
              </a:pPr>
              <a:r>
                <a:rPr lang="nl-NL" sz="1400" b="0" i="0" u="none" strike="noStrike" cap="none">
                  <a:solidFill>
                    <a:schemeClr val="dk2"/>
                  </a:solidFill>
                  <a:latin typeface="Calibri"/>
                  <a:ea typeface="Calibri"/>
                  <a:cs typeface="Calibri"/>
                  <a:sym typeface="Calibri"/>
                </a:rPr>
                <a:t>Num. Bullet</a:t>
              </a:r>
              <a:endParaRPr/>
            </a:p>
          </p:txBody>
        </p:sp>
        <p:sp>
          <p:nvSpPr>
            <p:cNvPr id="134" name="Google Shape;134;p49"/>
            <p:cNvSpPr txBox="1"/>
            <p:nvPr/>
          </p:nvSpPr>
          <p:spPr>
            <a:xfrm>
              <a:off x="-2379688" y="5426777"/>
              <a:ext cx="2214167" cy="186578"/>
            </a:xfrm>
            <a:prstGeom prst="rect">
              <a:avLst/>
            </a:prstGeom>
            <a:noFill/>
            <a:ln>
              <a:noFill/>
            </a:ln>
          </p:spPr>
          <p:txBody>
            <a:bodyPr spcFirstLastPara="1" wrap="square" lIns="0" tIns="0" rIns="36000" bIns="0" anchor="ctr" anchorCtr="0">
              <a:noAutofit/>
            </a:bodyPr>
            <a:lstStyle/>
            <a:p>
              <a:pPr marL="0" marR="0" lvl="3" indent="0" algn="l" rtl="0">
                <a:lnSpc>
                  <a:spcPct val="121357"/>
                </a:lnSpc>
                <a:spcBef>
                  <a:spcPts val="0"/>
                </a:spcBef>
                <a:spcAft>
                  <a:spcPts val="0"/>
                </a:spcAft>
                <a:buClr>
                  <a:schemeClr val="dk2"/>
                </a:buClr>
                <a:buSzPts val="1400"/>
                <a:buFont typeface="Arial"/>
                <a:buNone/>
              </a:pPr>
              <a:r>
                <a:rPr lang="nl-NL" sz="1400" b="0" i="0" u="none" strike="noStrike" cap="none">
                  <a:solidFill>
                    <a:schemeClr val="dk2"/>
                  </a:solidFill>
                  <a:latin typeface="Arial"/>
                  <a:ea typeface="Arial"/>
                  <a:cs typeface="Arial"/>
                  <a:sym typeface="Arial"/>
                </a:rPr>
                <a:t>Cursief</a:t>
              </a:r>
              <a:endParaRPr/>
            </a:p>
          </p:txBody>
        </p:sp>
        <p:sp>
          <p:nvSpPr>
            <p:cNvPr id="135" name="Google Shape;135;p49"/>
            <p:cNvSpPr txBox="1"/>
            <p:nvPr/>
          </p:nvSpPr>
          <p:spPr>
            <a:xfrm>
              <a:off x="-2379688" y="4980331"/>
              <a:ext cx="2214167" cy="186578"/>
            </a:xfrm>
            <a:prstGeom prst="rect">
              <a:avLst/>
            </a:prstGeom>
            <a:noFill/>
            <a:ln>
              <a:noFill/>
            </a:ln>
          </p:spPr>
          <p:txBody>
            <a:bodyPr spcFirstLastPara="1" wrap="square" lIns="0" tIns="0" rIns="252000" bIns="0" anchor="ctr" anchorCtr="0">
              <a:noAutofit/>
            </a:bodyPr>
            <a:lstStyle/>
            <a:p>
              <a:pPr marL="534828" marR="0" lvl="3" indent="-138072" algn="l" rtl="0">
                <a:lnSpc>
                  <a:spcPct val="141583"/>
                </a:lnSpc>
                <a:spcBef>
                  <a:spcPts val="0"/>
                </a:spcBef>
                <a:spcAft>
                  <a:spcPts val="0"/>
                </a:spcAft>
                <a:buClr>
                  <a:schemeClr val="dk2"/>
                </a:buClr>
                <a:buSzPts val="1020"/>
                <a:buFont typeface="Arial"/>
                <a:buChar char="−"/>
              </a:pPr>
              <a:r>
                <a:rPr lang="nl-NL" sz="1200" b="0" i="0" u="none" strike="noStrike" cap="none">
                  <a:solidFill>
                    <a:schemeClr val="dk2"/>
                  </a:solidFill>
                  <a:latin typeface="Calibri"/>
                  <a:ea typeface="Calibri"/>
                  <a:cs typeface="Calibri"/>
                  <a:sym typeface="Calibri"/>
                </a:rPr>
                <a:t>Sub-bullet</a:t>
              </a:r>
              <a:endParaRPr/>
            </a:p>
          </p:txBody>
        </p:sp>
        <p:grpSp>
          <p:nvGrpSpPr>
            <p:cNvPr id="136" name="Google Shape;136;p49"/>
            <p:cNvGrpSpPr/>
            <p:nvPr/>
          </p:nvGrpSpPr>
          <p:grpSpPr>
            <a:xfrm>
              <a:off x="-950342" y="1837957"/>
              <a:ext cx="687412" cy="3758146"/>
              <a:chOff x="-740196" y="1837957"/>
              <a:chExt cx="1374825" cy="3758146"/>
            </a:xfrm>
          </p:grpSpPr>
          <p:sp>
            <p:nvSpPr>
              <p:cNvPr id="137" name="Google Shape;137;p49"/>
              <p:cNvSpPr txBox="1"/>
              <p:nvPr/>
            </p:nvSpPr>
            <p:spPr>
              <a:xfrm>
                <a:off x="-740196" y="1837957"/>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20 pt</a:t>
                </a:r>
                <a:endParaRPr/>
              </a:p>
            </p:txBody>
          </p:sp>
          <p:sp>
            <p:nvSpPr>
              <p:cNvPr id="138" name="Google Shape;138;p49"/>
              <p:cNvSpPr txBox="1"/>
              <p:nvPr/>
            </p:nvSpPr>
            <p:spPr>
              <a:xfrm>
                <a:off x="-740196" y="2284403"/>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20 pt</a:t>
                </a:r>
                <a:endParaRPr/>
              </a:p>
            </p:txBody>
          </p:sp>
          <p:sp>
            <p:nvSpPr>
              <p:cNvPr id="139" name="Google Shape;139;p49"/>
              <p:cNvSpPr txBox="1"/>
              <p:nvPr/>
            </p:nvSpPr>
            <p:spPr>
              <a:xfrm>
                <a:off x="-740196" y="2730849"/>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18 pt</a:t>
                </a:r>
                <a:endParaRPr/>
              </a:p>
            </p:txBody>
          </p:sp>
          <p:sp>
            <p:nvSpPr>
              <p:cNvPr id="140" name="Google Shape;140;p49"/>
              <p:cNvSpPr txBox="1"/>
              <p:nvPr/>
            </p:nvSpPr>
            <p:spPr>
              <a:xfrm>
                <a:off x="-740196" y="3177295"/>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24 pt</a:t>
                </a:r>
                <a:endParaRPr/>
              </a:p>
            </p:txBody>
          </p:sp>
          <p:sp>
            <p:nvSpPr>
              <p:cNvPr id="141" name="Google Shape;141;p49"/>
              <p:cNvSpPr txBox="1"/>
              <p:nvPr/>
            </p:nvSpPr>
            <p:spPr>
              <a:xfrm>
                <a:off x="-740196" y="3632890"/>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32 pt</a:t>
                </a:r>
                <a:endParaRPr/>
              </a:p>
            </p:txBody>
          </p:sp>
          <p:sp>
            <p:nvSpPr>
              <p:cNvPr id="142" name="Google Shape;142;p49"/>
              <p:cNvSpPr txBox="1"/>
              <p:nvPr/>
            </p:nvSpPr>
            <p:spPr>
              <a:xfrm>
                <a:off x="-740196" y="4079336"/>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18 pt</a:t>
                </a:r>
                <a:endParaRPr/>
              </a:p>
            </p:txBody>
          </p:sp>
          <p:sp>
            <p:nvSpPr>
              <p:cNvPr id="143" name="Google Shape;143;p49"/>
              <p:cNvSpPr txBox="1"/>
              <p:nvPr/>
            </p:nvSpPr>
            <p:spPr>
              <a:xfrm>
                <a:off x="-740196" y="4525782"/>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18 pt</a:t>
                </a:r>
                <a:endParaRPr/>
              </a:p>
            </p:txBody>
          </p:sp>
          <p:sp>
            <p:nvSpPr>
              <p:cNvPr id="144" name="Google Shape;144;p49"/>
              <p:cNvSpPr txBox="1"/>
              <p:nvPr/>
            </p:nvSpPr>
            <p:spPr>
              <a:xfrm>
                <a:off x="-740196" y="5409525"/>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16 pt</a:t>
                </a:r>
                <a:endParaRPr/>
              </a:p>
            </p:txBody>
          </p:sp>
          <p:sp>
            <p:nvSpPr>
              <p:cNvPr id="145" name="Google Shape;145;p49"/>
              <p:cNvSpPr txBox="1"/>
              <p:nvPr/>
            </p:nvSpPr>
            <p:spPr>
              <a:xfrm>
                <a:off x="-740196" y="4963079"/>
                <a:ext cx="1374825" cy="186578"/>
              </a:xfrm>
              <a:prstGeom prst="rect">
                <a:avLst/>
              </a:prstGeom>
              <a:noFill/>
              <a:ln>
                <a:noFill/>
              </a:ln>
            </p:spPr>
            <p:txBody>
              <a:bodyPr spcFirstLastPara="1" wrap="square" lIns="0" tIns="0" rIns="0" bIns="0" anchor="ctr" anchorCtr="0">
                <a:noAutofit/>
              </a:bodyPr>
              <a:lstStyle/>
              <a:p>
                <a:pPr marL="0" marR="0" lvl="0" indent="0" algn="r" rtl="0">
                  <a:lnSpc>
                    <a:spcPct val="163636"/>
                  </a:lnSpc>
                  <a:spcBef>
                    <a:spcPts val="0"/>
                  </a:spcBef>
                  <a:spcAft>
                    <a:spcPts val="0"/>
                  </a:spcAft>
                  <a:buClr>
                    <a:schemeClr val="accent1"/>
                  </a:buClr>
                  <a:buSzPts val="880"/>
                  <a:buFont typeface="Arial"/>
                  <a:buNone/>
                </a:pPr>
                <a:r>
                  <a:rPr lang="nl-NL" sz="1100" b="0" i="0" u="none">
                    <a:solidFill>
                      <a:schemeClr val="accent1"/>
                    </a:solidFill>
                    <a:latin typeface="Calibri"/>
                    <a:ea typeface="Calibri"/>
                    <a:cs typeface="Calibri"/>
                    <a:sym typeface="Calibri"/>
                  </a:rPr>
                  <a:t>18 pt</a:t>
                </a:r>
                <a:endParaRPr/>
              </a:p>
            </p:txBody>
          </p:sp>
        </p:grpSp>
      </p:grpSp>
    </p:spTree>
    <p:extLst>
      <p:ext uri="{BB962C8B-B14F-4D97-AF65-F5344CB8AC3E}">
        <p14:creationId xmlns:p14="http://schemas.microsoft.com/office/powerpoint/2010/main" val="185145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dia" type="title">
  <p:cSld name="Titeldia">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41"/>
          <p:cNvSpPr txBox="1">
            <a:spLocks noGrp="1"/>
          </p:cNvSpPr>
          <p:nvPr>
            <p:ph type="ctrTitle"/>
          </p:nvPr>
        </p:nvSpPr>
        <p:spPr>
          <a:xfrm>
            <a:off x="1524000" y="2070538"/>
            <a:ext cx="9144000" cy="1828799"/>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lt1"/>
              </a:buClr>
              <a:buSzPts val="5000"/>
              <a:buFont typeface="Verdana"/>
              <a:buNone/>
              <a:defRPr sz="5000" b="0"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nl-NL"/>
              <a:t>Klik om stijl te bewerken</a:t>
            </a:r>
            <a:endParaRPr/>
          </a:p>
        </p:txBody>
      </p:sp>
      <p:sp>
        <p:nvSpPr>
          <p:cNvPr id="148" name="Google Shape;148;p41"/>
          <p:cNvSpPr txBox="1">
            <a:spLocks noGrp="1"/>
          </p:cNvSpPr>
          <p:nvPr>
            <p:ph type="subTitle" idx="1"/>
          </p:nvPr>
        </p:nvSpPr>
        <p:spPr>
          <a:xfrm>
            <a:off x="1524000" y="4130566"/>
            <a:ext cx="9144000" cy="68317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Verdana"/>
                <a:ea typeface="Verdana"/>
                <a:cs typeface="Verdana"/>
                <a:sym typeface="Verdana"/>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Roboto"/>
                <a:ea typeface="Roboto"/>
                <a:cs typeface="Roboto"/>
                <a:sym typeface="Roboto"/>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Roboto"/>
                <a:ea typeface="Roboto"/>
                <a:cs typeface="Roboto"/>
                <a:sym typeface="Roboto"/>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r>
              <a:rPr lang="nl-NL"/>
              <a:t>Klikken om de ondertitelstijl van het model te bewerken</a:t>
            </a:r>
            <a:endParaRPr/>
          </a:p>
        </p:txBody>
      </p:sp>
    </p:spTree>
    <p:extLst>
      <p:ext uri="{BB962C8B-B14F-4D97-AF65-F5344CB8AC3E}">
        <p14:creationId xmlns:p14="http://schemas.microsoft.com/office/powerpoint/2010/main" val="35276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van twee">
  <p:cSld name="Inhoud van twee">
    <p:spTree>
      <p:nvGrpSpPr>
        <p:cNvPr id="1" name="Shape 149"/>
        <p:cNvGrpSpPr/>
        <p:nvPr/>
      </p:nvGrpSpPr>
      <p:grpSpPr>
        <a:xfrm>
          <a:off x="0" y="0"/>
          <a:ext cx="0" cy="0"/>
          <a:chOff x="0" y="0"/>
          <a:chExt cx="0" cy="0"/>
        </a:xfrm>
      </p:grpSpPr>
      <p:sp>
        <p:nvSpPr>
          <p:cNvPr id="150" name="Google Shape;150;p50"/>
          <p:cNvSpPr txBox="1">
            <a:spLocks noGrp="1"/>
          </p:cNvSpPr>
          <p:nvPr>
            <p:ph type="body" idx="1"/>
          </p:nvPr>
        </p:nvSpPr>
        <p:spPr>
          <a:xfrm>
            <a:off x="838200" y="2316480"/>
            <a:ext cx="5181600" cy="353347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151" name="Google Shape;151;p50"/>
          <p:cNvSpPr>
            <a:spLocks noGrp="1"/>
          </p:cNvSpPr>
          <p:nvPr>
            <p:ph type="pic" idx="2"/>
          </p:nvPr>
        </p:nvSpPr>
        <p:spPr>
          <a:xfrm>
            <a:off x="6269038" y="2316479"/>
            <a:ext cx="5084762" cy="3533477"/>
          </a:xfrm>
          <a:prstGeom prst="rect">
            <a:avLst/>
          </a:prstGeom>
          <a:noFill/>
          <a:ln>
            <a:noFill/>
          </a:ln>
        </p:spPr>
        <p:txBody>
          <a:bodyPr/>
          <a:lstStyle/>
          <a:p>
            <a:endParaRPr lang="nl-NL"/>
          </a:p>
        </p:txBody>
      </p:sp>
      <p:pic>
        <p:nvPicPr>
          <p:cNvPr id="152" name="Google Shape;152;p50"/>
          <p:cNvPicPr preferRelativeResize="0"/>
          <p:nvPr/>
        </p:nvPicPr>
        <p:blipFill rotWithShape="1">
          <a:blip r:embed="rId2">
            <a:alphaModFix/>
          </a:blip>
          <a:srcRect/>
          <a:stretch/>
        </p:blipFill>
        <p:spPr>
          <a:xfrm>
            <a:off x="870207" y="6007592"/>
            <a:ext cx="1301159" cy="726756"/>
          </a:xfrm>
          <a:prstGeom prst="rect">
            <a:avLst/>
          </a:prstGeom>
          <a:noFill/>
          <a:ln>
            <a:noFill/>
          </a:ln>
        </p:spPr>
      </p:pic>
      <p:sp>
        <p:nvSpPr>
          <p:cNvPr id="153" name="Google Shape;153;p50"/>
          <p:cNvSpPr txBox="1">
            <a:spLocks noGrp="1"/>
          </p:cNvSpPr>
          <p:nvPr>
            <p:ph type="title"/>
          </p:nvPr>
        </p:nvSpPr>
        <p:spPr>
          <a:xfrm>
            <a:off x="838200" y="1130457"/>
            <a:ext cx="10515600" cy="9726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nl-NL"/>
              <a:t>Klik om stijl te bewerken</a:t>
            </a:r>
            <a:endParaRPr/>
          </a:p>
        </p:txBody>
      </p:sp>
      <p:sp>
        <p:nvSpPr>
          <p:cNvPr id="154" name="Google Shape;154;p50"/>
          <p:cNvSpPr txBox="1">
            <a:spLocks noGrp="1"/>
          </p:cNvSpPr>
          <p:nvPr>
            <p:ph type="dt" idx="10"/>
          </p:nvPr>
        </p:nvSpPr>
        <p:spPr>
          <a:xfrm>
            <a:off x="6238303" y="6355968"/>
            <a:ext cx="126602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9538E033-FA52-A54C-9E24-B4C1F22F81D5}" type="datetimeFigureOut">
              <a:rPr lang="nl-NL" smtClean="0"/>
              <a:t>24-6-2026</a:t>
            </a:fld>
            <a:endParaRPr lang="nl-NL"/>
          </a:p>
        </p:txBody>
      </p:sp>
      <p:sp>
        <p:nvSpPr>
          <p:cNvPr id="155" name="Google Shape;155;p50"/>
          <p:cNvSpPr txBox="1">
            <a:spLocks noGrp="1"/>
          </p:cNvSpPr>
          <p:nvPr>
            <p:ph type="ftr" idx="11"/>
          </p:nvPr>
        </p:nvSpPr>
        <p:spPr>
          <a:xfrm>
            <a:off x="7652132"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a:p>
        </p:txBody>
      </p:sp>
      <p:sp>
        <p:nvSpPr>
          <p:cNvPr id="156" name="Google Shape;156;p50"/>
          <p:cNvSpPr txBox="1">
            <a:spLocks noGrp="1"/>
          </p:cNvSpPr>
          <p:nvPr>
            <p:ph type="sldNum" idx="12"/>
          </p:nvPr>
        </p:nvSpPr>
        <p:spPr>
          <a:xfrm>
            <a:off x="10576192" y="6356350"/>
            <a:ext cx="777607"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a:solidFill>
                  <a:schemeClr val="dk1"/>
                </a:solidFill>
                <a:latin typeface="Verdana"/>
                <a:ea typeface="Verdana"/>
                <a:cs typeface="Verdana"/>
                <a:sym typeface="Verdana"/>
              </a:defRPr>
            </a:lvl1pPr>
            <a:lvl2pPr marL="0" marR="0" lvl="1" indent="0" algn="r" rtl="0">
              <a:spcBef>
                <a:spcPts val="0"/>
              </a:spcBef>
              <a:buNone/>
              <a:defRPr sz="1200">
                <a:solidFill>
                  <a:schemeClr val="dk1"/>
                </a:solidFill>
                <a:latin typeface="Verdana"/>
                <a:ea typeface="Verdana"/>
                <a:cs typeface="Verdana"/>
                <a:sym typeface="Verdana"/>
              </a:defRPr>
            </a:lvl2pPr>
            <a:lvl3pPr marL="0" marR="0" lvl="2" indent="0" algn="r" rtl="0">
              <a:spcBef>
                <a:spcPts val="0"/>
              </a:spcBef>
              <a:buNone/>
              <a:defRPr sz="1200">
                <a:solidFill>
                  <a:schemeClr val="dk1"/>
                </a:solidFill>
                <a:latin typeface="Verdana"/>
                <a:ea typeface="Verdana"/>
                <a:cs typeface="Verdana"/>
                <a:sym typeface="Verdana"/>
              </a:defRPr>
            </a:lvl3pPr>
            <a:lvl4pPr marL="0" marR="0" lvl="3" indent="0" algn="r" rtl="0">
              <a:spcBef>
                <a:spcPts val="0"/>
              </a:spcBef>
              <a:buNone/>
              <a:defRPr sz="1200">
                <a:solidFill>
                  <a:schemeClr val="dk1"/>
                </a:solidFill>
                <a:latin typeface="Verdana"/>
                <a:ea typeface="Verdana"/>
                <a:cs typeface="Verdana"/>
                <a:sym typeface="Verdana"/>
              </a:defRPr>
            </a:lvl4pPr>
            <a:lvl5pPr marL="0" marR="0" lvl="4" indent="0" algn="r" rtl="0">
              <a:spcBef>
                <a:spcPts val="0"/>
              </a:spcBef>
              <a:buNone/>
              <a:defRPr sz="1200">
                <a:solidFill>
                  <a:schemeClr val="dk1"/>
                </a:solidFill>
                <a:latin typeface="Verdana"/>
                <a:ea typeface="Verdana"/>
                <a:cs typeface="Verdana"/>
                <a:sym typeface="Verdana"/>
              </a:defRPr>
            </a:lvl5pPr>
            <a:lvl6pPr marL="0" marR="0" lvl="5" indent="0" algn="r" rtl="0">
              <a:spcBef>
                <a:spcPts val="0"/>
              </a:spcBef>
              <a:buNone/>
              <a:defRPr sz="1200">
                <a:solidFill>
                  <a:schemeClr val="dk1"/>
                </a:solidFill>
                <a:latin typeface="Verdana"/>
                <a:ea typeface="Verdana"/>
                <a:cs typeface="Verdana"/>
                <a:sym typeface="Verdana"/>
              </a:defRPr>
            </a:lvl6pPr>
            <a:lvl7pPr marL="0" marR="0" lvl="6" indent="0" algn="r" rtl="0">
              <a:spcBef>
                <a:spcPts val="0"/>
              </a:spcBef>
              <a:buNone/>
              <a:defRPr sz="1200">
                <a:solidFill>
                  <a:schemeClr val="dk1"/>
                </a:solidFill>
                <a:latin typeface="Verdana"/>
                <a:ea typeface="Verdana"/>
                <a:cs typeface="Verdana"/>
                <a:sym typeface="Verdana"/>
              </a:defRPr>
            </a:lvl7pPr>
            <a:lvl8pPr marL="0" marR="0" lvl="7" indent="0" algn="r" rtl="0">
              <a:spcBef>
                <a:spcPts val="0"/>
              </a:spcBef>
              <a:buNone/>
              <a:defRPr sz="1200">
                <a:solidFill>
                  <a:schemeClr val="dk1"/>
                </a:solidFill>
                <a:latin typeface="Verdana"/>
                <a:ea typeface="Verdana"/>
                <a:cs typeface="Verdana"/>
                <a:sym typeface="Verdana"/>
              </a:defRPr>
            </a:lvl8pPr>
            <a:lvl9pPr marL="0" marR="0" lvl="8" indent="0" algn="r" rtl="0">
              <a:spcBef>
                <a:spcPts val="0"/>
              </a:spcBef>
              <a:buNone/>
              <a:defRPr sz="1200">
                <a:solidFill>
                  <a:schemeClr val="dk1"/>
                </a:solidFill>
                <a:latin typeface="Verdana"/>
                <a:ea typeface="Verdana"/>
                <a:cs typeface="Verdana"/>
                <a:sym typeface="Verdana"/>
              </a:defRPr>
            </a:lvl9pPr>
          </a:lstStyle>
          <a:p>
            <a:fld id="{0D025951-F03E-2A4C-83BD-A8FDC690DB75}" type="slidenum">
              <a:rPr lang="nl-NL" smtClean="0"/>
              <a:t>‹nr.›</a:t>
            </a:fld>
            <a:endParaRPr lang="nl-NL"/>
          </a:p>
        </p:txBody>
      </p:sp>
    </p:spTree>
    <p:extLst>
      <p:ext uri="{BB962C8B-B14F-4D97-AF65-F5344CB8AC3E}">
        <p14:creationId xmlns:p14="http://schemas.microsoft.com/office/powerpoint/2010/main" val="261723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p:cSld name="Leeg">
    <p:spTree>
      <p:nvGrpSpPr>
        <p:cNvPr id="1" name="Shape 157"/>
        <p:cNvGrpSpPr/>
        <p:nvPr/>
      </p:nvGrpSpPr>
      <p:grpSpPr>
        <a:xfrm>
          <a:off x="0" y="0"/>
          <a:ext cx="0" cy="0"/>
          <a:chOff x="0" y="0"/>
          <a:chExt cx="0" cy="0"/>
        </a:xfrm>
      </p:grpSpPr>
      <p:sp>
        <p:nvSpPr>
          <p:cNvPr id="158" name="Google Shape;158;p51"/>
          <p:cNvSpPr>
            <a:spLocks noGrp="1"/>
          </p:cNvSpPr>
          <p:nvPr>
            <p:ph type="pic" idx="2"/>
          </p:nvPr>
        </p:nvSpPr>
        <p:spPr>
          <a:xfrm>
            <a:off x="0" y="0"/>
            <a:ext cx="12192000" cy="6858000"/>
          </a:xfrm>
          <a:prstGeom prst="rect">
            <a:avLst/>
          </a:prstGeom>
          <a:noFill/>
          <a:ln>
            <a:noFill/>
          </a:ln>
        </p:spPr>
        <p:txBody>
          <a:bodyPr/>
          <a:lstStyle/>
          <a:p>
            <a:endParaRPr lang="nl-NL"/>
          </a:p>
        </p:txBody>
      </p:sp>
    </p:spTree>
    <p:extLst>
      <p:ext uri="{BB962C8B-B14F-4D97-AF65-F5344CB8AC3E}">
        <p14:creationId xmlns:p14="http://schemas.microsoft.com/office/powerpoint/2010/main" val="234361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A813D-F740-9497-0579-E1D989286B3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4426D4-018E-EE47-9C27-8AE811195A6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A390F8-2E0D-CC51-A3BB-267B05DB0815}"/>
              </a:ext>
            </a:extLst>
          </p:cNvPr>
          <p:cNvSpPr>
            <a:spLocks noGrp="1"/>
          </p:cNvSpPr>
          <p:nvPr>
            <p:ph type="dt" sz="half" idx="10"/>
          </p:nvPr>
        </p:nvSpPr>
        <p:spPr/>
        <p:txBody>
          <a:bodyPr/>
          <a:lstStyle/>
          <a:p>
            <a:fld id="{9538E033-FA52-A54C-9E24-B4C1F22F81D5}" type="datetimeFigureOut">
              <a:rPr lang="nl-NL" smtClean="0"/>
              <a:t>24-6-2026</a:t>
            </a:fld>
            <a:endParaRPr lang="nl-NL"/>
          </a:p>
        </p:txBody>
      </p:sp>
      <p:sp>
        <p:nvSpPr>
          <p:cNvPr id="5" name="Tijdelijke aanduiding voor voettekst 4">
            <a:extLst>
              <a:ext uri="{FF2B5EF4-FFF2-40B4-BE49-F238E27FC236}">
                <a16:creationId xmlns:a16="http://schemas.microsoft.com/office/drawing/2014/main" id="{09AF6DF7-4334-38B6-0C77-DF939211A2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FFBADC-F633-5991-8B56-D03238A75B6D}"/>
              </a:ext>
            </a:extLst>
          </p:cNvPr>
          <p:cNvSpPr>
            <a:spLocks noGrp="1"/>
          </p:cNvSpPr>
          <p:nvPr>
            <p:ph type="sldNum" sz="quarter" idx="12"/>
          </p:nvPr>
        </p:nvSpPr>
        <p:spPr/>
        <p:txBody>
          <a:bodyPr/>
          <a:lstStyle/>
          <a:p>
            <a:fld id="{0D025951-F03E-2A4C-83BD-A8FDC690DB75}" type="slidenum">
              <a:rPr lang="nl-NL" smtClean="0"/>
              <a:t>‹nr.›</a:t>
            </a:fld>
            <a:endParaRPr lang="nl-NL"/>
          </a:p>
        </p:txBody>
      </p:sp>
    </p:spTree>
    <p:extLst>
      <p:ext uri="{BB962C8B-B14F-4D97-AF65-F5344CB8AC3E}">
        <p14:creationId xmlns:p14="http://schemas.microsoft.com/office/powerpoint/2010/main" val="142454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9FB93F8-F427-4944-B026-E50747207BE2}"/>
              </a:ext>
            </a:extLst>
          </p:cNvPr>
          <p:cNvSpPr>
            <a:spLocks noGrp="1"/>
          </p:cNvSpPr>
          <p:nvPr>
            <p:ph sz="half" idx="1"/>
          </p:nvPr>
        </p:nvSpPr>
        <p:spPr>
          <a:xfrm>
            <a:off x="838200" y="2316480"/>
            <a:ext cx="5181600" cy="3533476"/>
          </a:xfrm>
          <a:prstGeom prst="rect">
            <a:avLst/>
          </a:prstGeom>
        </p:spPr>
        <p:txBody>
          <a:bodyPr/>
          <a:lstStyle>
            <a:lvl1pPr>
              <a:defRPr sz="2000"/>
            </a:lvl1pPr>
            <a:lvl2pPr>
              <a:defRPr sz="2000"/>
            </a:lvl2pPr>
            <a:lvl3pPr>
              <a:defRPr sz="20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11">
            <a:extLst>
              <a:ext uri="{FF2B5EF4-FFF2-40B4-BE49-F238E27FC236}">
                <a16:creationId xmlns:a16="http://schemas.microsoft.com/office/drawing/2014/main" id="{9FBCD641-D452-DE4D-9A9E-05B18C76AC35}"/>
              </a:ext>
            </a:extLst>
          </p:cNvPr>
          <p:cNvSpPr>
            <a:spLocks noGrp="1"/>
          </p:cNvSpPr>
          <p:nvPr>
            <p:ph type="pic" sz="quarter" idx="13"/>
          </p:nvPr>
        </p:nvSpPr>
        <p:spPr>
          <a:xfrm>
            <a:off x="6269038" y="2316479"/>
            <a:ext cx="5084762" cy="3533477"/>
          </a:xfrm>
          <a:prstGeom prst="rect">
            <a:avLst/>
          </a:prstGeom>
        </p:spPr>
        <p:txBody>
          <a:bodyPr/>
          <a:lstStyle/>
          <a:p>
            <a:endParaRPr lang="nl-NL"/>
          </a:p>
        </p:txBody>
      </p:sp>
      <p:sp>
        <p:nvSpPr>
          <p:cNvPr id="13" name="Tijdelijke aanduiding voor datum 3">
            <a:extLst>
              <a:ext uri="{FF2B5EF4-FFF2-40B4-BE49-F238E27FC236}">
                <a16:creationId xmlns:a16="http://schemas.microsoft.com/office/drawing/2014/main" id="{5EE39E91-316C-2E49-A3F1-D72AF0B09311}"/>
              </a:ext>
            </a:extLst>
          </p:cNvPr>
          <p:cNvSpPr>
            <a:spLocks noGrp="1"/>
          </p:cNvSpPr>
          <p:nvPr>
            <p:ph type="dt" sz="half" idx="10"/>
          </p:nvPr>
        </p:nvSpPr>
        <p:spPr>
          <a:xfrm>
            <a:off x="6238303" y="6355968"/>
            <a:ext cx="1266022" cy="365125"/>
          </a:xfrm>
          <a:prstGeom prst="rect">
            <a:avLst/>
          </a:prstGeom>
        </p:spPr>
        <p:txBody>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fld id="{0FC5E1E3-43A9-B34E-947B-648DBEE250C8}" type="datetime1">
              <a:rPr lang="nl-NL" smtClean="0"/>
              <a:t>24-6-2026</a:t>
            </a:fld>
            <a:endParaRPr lang="nl-NL"/>
          </a:p>
        </p:txBody>
      </p:sp>
      <p:sp>
        <p:nvSpPr>
          <p:cNvPr id="15" name="Tijdelijke aanduiding voor dianummer 5">
            <a:extLst>
              <a:ext uri="{FF2B5EF4-FFF2-40B4-BE49-F238E27FC236}">
                <a16:creationId xmlns:a16="http://schemas.microsoft.com/office/drawing/2014/main" id="{574042AD-7363-9546-8E20-F4013952AD65}"/>
              </a:ext>
            </a:extLst>
          </p:cNvPr>
          <p:cNvSpPr>
            <a:spLocks noGrp="1"/>
          </p:cNvSpPr>
          <p:nvPr>
            <p:ph type="sldNum" sz="quarter" idx="12"/>
          </p:nvPr>
        </p:nvSpPr>
        <p:spPr>
          <a:xfrm>
            <a:off x="10576192" y="6356350"/>
            <a:ext cx="777607" cy="365125"/>
          </a:xfrm>
          <a:prstGeom prst="rect">
            <a:avLst/>
          </a:prstGeom>
        </p:spPr>
        <p:txBody>
          <a:bodyPr/>
          <a:lstStyle>
            <a:lvl1pPr algn="r">
              <a:defRPr sz="1200">
                <a:latin typeface="Roboto" panose="02000000000000000000" pitchFamily="2" charset="0"/>
                <a:ea typeface="Roboto" panose="02000000000000000000" pitchFamily="2" charset="0"/>
                <a:cs typeface="Roboto" panose="02000000000000000000" pitchFamily="2" charset="0"/>
              </a:defRPr>
            </a:lvl1pPr>
          </a:lstStyle>
          <a:p>
            <a:fld id="{DC1A8539-4DFA-2C45-9CE4-AFFB273DA1F0}" type="slidenum">
              <a:rPr lang="nl-NL" smtClean="0"/>
              <a:pPr/>
              <a:t>‹nr.›</a:t>
            </a:fld>
            <a:endParaRPr lang="nl-NL"/>
          </a:p>
        </p:txBody>
      </p:sp>
      <p:pic>
        <p:nvPicPr>
          <p:cNvPr id="16" name="Afbeelding 15">
            <a:extLst>
              <a:ext uri="{FF2B5EF4-FFF2-40B4-BE49-F238E27FC236}">
                <a16:creationId xmlns:a16="http://schemas.microsoft.com/office/drawing/2014/main" id="{F84F89D1-8F00-1046-940A-783FBF68D00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0207" y="6007592"/>
            <a:ext cx="1301159" cy="726756"/>
          </a:xfrm>
          <a:prstGeom prst="rect">
            <a:avLst/>
          </a:prstGeom>
        </p:spPr>
      </p:pic>
      <p:sp>
        <p:nvSpPr>
          <p:cNvPr id="20" name="Titel 1">
            <a:extLst>
              <a:ext uri="{FF2B5EF4-FFF2-40B4-BE49-F238E27FC236}">
                <a16:creationId xmlns:a16="http://schemas.microsoft.com/office/drawing/2014/main" id="{8D56EA0A-ADE5-9B47-9E68-83BA39782306}"/>
              </a:ext>
            </a:extLst>
          </p:cNvPr>
          <p:cNvSpPr>
            <a:spLocks noGrp="1"/>
          </p:cNvSpPr>
          <p:nvPr>
            <p:ph type="title"/>
          </p:nvPr>
        </p:nvSpPr>
        <p:spPr>
          <a:xfrm>
            <a:off x="838200" y="1130457"/>
            <a:ext cx="10515600" cy="972663"/>
          </a:xfrm>
          <a:prstGeom prst="rect">
            <a:avLst/>
          </a:prstGeom>
        </p:spPr>
        <p:txBody>
          <a:bodyPr/>
          <a:lstStyle/>
          <a:p>
            <a:r>
              <a:rPr lang="nl-NL"/>
              <a:t>Klik om stijl te bewerken</a:t>
            </a:r>
          </a:p>
        </p:txBody>
      </p:sp>
    </p:spTree>
    <p:extLst>
      <p:ext uri="{BB962C8B-B14F-4D97-AF65-F5344CB8AC3E}">
        <p14:creationId xmlns:p14="http://schemas.microsoft.com/office/powerpoint/2010/main" val="328558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11289033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1459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l" defTabSz="914400" rtl="0" eaLnBrk="1" latinLnBrk="0" hangingPunct="1">
        <a:lnSpc>
          <a:spcPct val="90000"/>
        </a:lnSpc>
        <a:spcBef>
          <a:spcPct val="0"/>
        </a:spcBef>
        <a:buNone/>
        <a:defRPr sz="4400" b="0" i="0" kern="1200">
          <a:solidFill>
            <a:schemeClr val="tx1"/>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zuidhollandbereikbaar.nl/nieuwsbrie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jan-willemdikmans@zuidhollandbereikbaar.nl" TargetMode="External"/><Relationship Id="rId2" Type="http://schemas.openxmlformats.org/officeDocument/2006/relationships/hyperlink" Target="mailto:ellerylandheer@zuidhollandbereikbaar.nl" TargetMode="External"/><Relationship Id="rId1" Type="http://schemas.openxmlformats.org/officeDocument/2006/relationships/slideLayout" Target="../slideLayouts/slideLayout11.xml"/><Relationship Id="rId5" Type="http://schemas.openxmlformats.org/officeDocument/2006/relationships/hyperlink" Target="mailto:thomasgillissen@zuidhollandbereikbaar.nl" TargetMode="External"/><Relationship Id="rId4" Type="http://schemas.openxmlformats.org/officeDocument/2006/relationships/hyperlink" Target="mailto:Lisettezwartkruis@zuidhollandbereikbaar.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8C140-2612-B4D6-E350-122EE4AF35D8}"/>
              </a:ext>
            </a:extLst>
          </p:cNvPr>
          <p:cNvSpPr>
            <a:spLocks noGrp="1"/>
          </p:cNvSpPr>
          <p:nvPr>
            <p:ph type="ctrTitle"/>
          </p:nvPr>
        </p:nvSpPr>
        <p:spPr/>
        <p:txBody>
          <a:bodyPr/>
          <a:lstStyle/>
          <a:p>
            <a:r>
              <a:rPr lang="nl-NL">
                <a:latin typeface="Poppins" pitchFamily="2" charset="77"/>
                <a:cs typeface="Poppins" pitchFamily="2" charset="77"/>
              </a:rPr>
              <a:t>Werkzaamheden A20</a:t>
            </a:r>
            <a:br>
              <a:rPr lang="nl-NL">
                <a:latin typeface="Poppins" pitchFamily="2" charset="77"/>
                <a:cs typeface="Poppins" pitchFamily="2" charset="77"/>
              </a:rPr>
            </a:br>
            <a:r>
              <a:rPr lang="nl-NL">
                <a:latin typeface="Poppins" pitchFamily="2" charset="77"/>
                <a:cs typeface="Poppins" pitchFamily="2" charset="77"/>
              </a:rPr>
              <a:t>Acties en Maatregelen</a:t>
            </a:r>
          </a:p>
        </p:txBody>
      </p:sp>
      <p:sp>
        <p:nvSpPr>
          <p:cNvPr id="3" name="Ondertitel 2">
            <a:extLst>
              <a:ext uri="{FF2B5EF4-FFF2-40B4-BE49-F238E27FC236}">
                <a16:creationId xmlns:a16="http://schemas.microsoft.com/office/drawing/2014/main" id="{35A85BB5-E40A-8203-EBDD-C02207EC98A2}"/>
              </a:ext>
            </a:extLst>
          </p:cNvPr>
          <p:cNvSpPr>
            <a:spLocks noGrp="1"/>
          </p:cNvSpPr>
          <p:nvPr>
            <p:ph type="subTitle" idx="1"/>
          </p:nvPr>
        </p:nvSpPr>
        <p:spPr/>
        <p:txBody>
          <a:bodyPr/>
          <a:lstStyle/>
          <a:p>
            <a:r>
              <a:rPr lang="nl-NL">
                <a:latin typeface="Poppins" pitchFamily="2" charset="77"/>
                <a:cs typeface="Poppins" pitchFamily="2" charset="77"/>
              </a:rPr>
              <a:t>juni 2026</a:t>
            </a:r>
          </a:p>
        </p:txBody>
      </p:sp>
    </p:spTree>
    <p:extLst>
      <p:ext uri="{BB962C8B-B14F-4D97-AF65-F5344CB8AC3E}">
        <p14:creationId xmlns:p14="http://schemas.microsoft.com/office/powerpoint/2010/main" val="78516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E8EED-45D1-B9E3-1D0E-F326B227AE32}"/>
              </a:ext>
            </a:extLst>
          </p:cNvPr>
          <p:cNvSpPr>
            <a:spLocks noGrp="1"/>
          </p:cNvSpPr>
          <p:nvPr>
            <p:ph type="title"/>
          </p:nvPr>
        </p:nvSpPr>
        <p:spPr/>
        <p:txBody>
          <a:bodyPr/>
          <a:lstStyle/>
          <a:p>
            <a:r>
              <a:rPr lang="nl-NL"/>
              <a:t>Hoe kun je op de hoogte blijven?</a:t>
            </a:r>
          </a:p>
        </p:txBody>
      </p:sp>
      <p:sp>
        <p:nvSpPr>
          <p:cNvPr id="3" name="Tijdelijke aanduiding voor inhoud 2">
            <a:extLst>
              <a:ext uri="{FF2B5EF4-FFF2-40B4-BE49-F238E27FC236}">
                <a16:creationId xmlns:a16="http://schemas.microsoft.com/office/drawing/2014/main" id="{6ECB82CA-D246-25AB-D623-84B8D18FD77C}"/>
              </a:ext>
            </a:extLst>
          </p:cNvPr>
          <p:cNvSpPr>
            <a:spLocks noGrp="1"/>
          </p:cNvSpPr>
          <p:nvPr>
            <p:ph idx="1"/>
          </p:nvPr>
        </p:nvSpPr>
        <p:spPr/>
        <p:txBody>
          <a:bodyPr/>
          <a:lstStyle/>
          <a:p>
            <a:r>
              <a:rPr lang="nl-NL"/>
              <a:t>Wil je op de hoogte blijven van de grote hinderwerkzaamheden in de regio? Schrijf je in voor onze tweemaandelijkse nieuwsbrief.  </a:t>
            </a:r>
          </a:p>
          <a:p>
            <a:r>
              <a:rPr lang="nl-NL" u="sng">
                <a:hlinkClick r:id="rId3"/>
              </a:rPr>
              <a:t>https://www.zuidhollandbereikbaar.nl/nieuwsbrief</a:t>
            </a:r>
            <a:r>
              <a:rPr lang="nl-NL"/>
              <a:t>  </a:t>
            </a:r>
          </a:p>
          <a:p>
            <a:endParaRPr lang="nl-NL" b="1"/>
          </a:p>
        </p:txBody>
      </p:sp>
    </p:spTree>
    <p:extLst>
      <p:ext uri="{BB962C8B-B14F-4D97-AF65-F5344CB8AC3E}">
        <p14:creationId xmlns:p14="http://schemas.microsoft.com/office/powerpoint/2010/main" val="305168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09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AE5BF-AE20-98CD-AAD6-C2FB8340EE76}"/>
              </a:ext>
            </a:extLst>
          </p:cNvPr>
          <p:cNvSpPr>
            <a:spLocks noGrp="1"/>
          </p:cNvSpPr>
          <p:nvPr>
            <p:ph type="title"/>
          </p:nvPr>
        </p:nvSpPr>
        <p:spPr>
          <a:xfrm>
            <a:off x="838200" y="528840"/>
            <a:ext cx="10515600" cy="1205057"/>
          </a:xfrm>
        </p:spPr>
        <p:txBody>
          <a:bodyPr lIns="91440" tIns="45720" rIns="91440" bIns="45720" anchor="t"/>
          <a:lstStyle/>
          <a:p>
            <a:r>
              <a:rPr lang="nl-NL">
                <a:latin typeface="Verdana"/>
                <a:ea typeface="Verdana"/>
              </a:rPr>
              <a:t>Doelstelling Rijkswaterstaat tijdens de werkzaamheden</a:t>
            </a:r>
          </a:p>
        </p:txBody>
      </p:sp>
      <p:sp>
        <p:nvSpPr>
          <p:cNvPr id="3" name="Tijdelijke aanduiding voor inhoud 2">
            <a:extLst>
              <a:ext uri="{FF2B5EF4-FFF2-40B4-BE49-F238E27FC236}">
                <a16:creationId xmlns:a16="http://schemas.microsoft.com/office/drawing/2014/main" id="{F336EADF-F313-B9C9-EE89-CA232972C4DA}"/>
              </a:ext>
            </a:extLst>
          </p:cNvPr>
          <p:cNvSpPr>
            <a:spLocks noGrp="1"/>
          </p:cNvSpPr>
          <p:nvPr>
            <p:ph idx="1"/>
          </p:nvPr>
        </p:nvSpPr>
        <p:spPr>
          <a:xfrm>
            <a:off x="838200" y="2173043"/>
            <a:ext cx="10894018" cy="4365869"/>
          </a:xfrm>
        </p:spPr>
        <p:txBody>
          <a:bodyPr lIns="91440" tIns="45720" rIns="91440" bIns="45720" anchor="t"/>
          <a:lstStyle/>
          <a:p>
            <a:pPr marL="342900" indent="-342900">
              <a:buFont typeface="Arial" panose="020B0604020202020204" pitchFamily="34" charset="0"/>
              <a:buChar char="•"/>
            </a:pPr>
            <a:r>
              <a:rPr lang="nl-NL" b="1"/>
              <a:t>Maximale extra reistijd van 30 tot 60 minuten </a:t>
            </a:r>
            <a:r>
              <a:rPr lang="nl-NL"/>
              <a:t>op omleidingsroute in de spits</a:t>
            </a:r>
          </a:p>
          <a:p>
            <a:pPr marL="342900" indent="-342900">
              <a:buFont typeface="Arial" panose="020B0604020202020204" pitchFamily="34" charset="0"/>
              <a:buChar char="•"/>
            </a:pPr>
            <a:r>
              <a:rPr lang="nl-NL">
                <a:latin typeface="Verdana"/>
                <a:ea typeface="Verdana"/>
              </a:rPr>
              <a:t>Reisopties bieden voor diegene die het kunnen en daarmee </a:t>
            </a:r>
            <a:r>
              <a:rPr lang="nl-NL" b="1">
                <a:latin typeface="Verdana"/>
                <a:ea typeface="Verdana"/>
              </a:rPr>
              <a:t>ruimte creëren </a:t>
            </a:r>
            <a:r>
              <a:rPr lang="nl-NL">
                <a:latin typeface="Verdana"/>
                <a:ea typeface="Verdana"/>
              </a:rPr>
              <a:t>voor doelgroepen die </a:t>
            </a:r>
            <a:r>
              <a:rPr lang="nl-NL" b="1">
                <a:latin typeface="Verdana"/>
                <a:ea typeface="Verdana"/>
              </a:rPr>
              <a:t>echt de weg op moeten</a:t>
            </a:r>
          </a:p>
        </p:txBody>
      </p:sp>
    </p:spTree>
    <p:extLst>
      <p:ext uri="{BB962C8B-B14F-4D97-AF65-F5344CB8AC3E}">
        <p14:creationId xmlns:p14="http://schemas.microsoft.com/office/powerpoint/2010/main" val="117873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BB855-68E5-C4EE-C758-D23C140EC5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1DDAB1-1701-1FCC-5714-7D8BA5669438}"/>
              </a:ext>
            </a:extLst>
          </p:cNvPr>
          <p:cNvSpPr>
            <a:spLocks noGrp="1"/>
          </p:cNvSpPr>
          <p:nvPr>
            <p:ph type="title"/>
          </p:nvPr>
        </p:nvSpPr>
        <p:spPr>
          <a:xfrm>
            <a:off x="838200" y="471616"/>
            <a:ext cx="10515600" cy="784307"/>
          </a:xfrm>
        </p:spPr>
        <p:txBody>
          <a:bodyPr lIns="91440" tIns="45720" rIns="91440" bIns="45720" anchor="t"/>
          <a:lstStyle/>
          <a:p>
            <a:r>
              <a:rPr lang="nl-NL">
                <a:latin typeface="Verdana"/>
                <a:ea typeface="Verdana"/>
              </a:rPr>
              <a:t>Basis op orde</a:t>
            </a:r>
            <a:endParaRPr lang="nl-NL"/>
          </a:p>
        </p:txBody>
      </p:sp>
      <p:sp>
        <p:nvSpPr>
          <p:cNvPr id="4" name="Tijdelijke aanduiding voor datum 3">
            <a:extLst>
              <a:ext uri="{FF2B5EF4-FFF2-40B4-BE49-F238E27FC236}">
                <a16:creationId xmlns:a16="http://schemas.microsoft.com/office/drawing/2014/main" id="{5A49E18C-BBCA-E1BF-A32F-4463BB0813DE}"/>
              </a:ext>
            </a:extLst>
          </p:cNvPr>
          <p:cNvSpPr>
            <a:spLocks noGrp="1"/>
          </p:cNvSpPr>
          <p:nvPr>
            <p:ph type="dt" sz="half" idx="10"/>
          </p:nvPr>
        </p:nvSpPr>
        <p:spPr/>
        <p:txBody>
          <a:bodyPr/>
          <a:lstStyle/>
          <a:p>
            <a:fld id="{175A8372-88C3-5B46-9826-4DEA5B784AA5}" type="datetime1">
              <a:rPr lang="nl-NL" smtClean="0"/>
              <a:t>24-6-2026</a:t>
            </a:fld>
            <a:endParaRPr lang="nl-NL"/>
          </a:p>
        </p:txBody>
      </p:sp>
      <p:sp>
        <p:nvSpPr>
          <p:cNvPr id="3" name="Tekstvak 2">
            <a:extLst>
              <a:ext uri="{FF2B5EF4-FFF2-40B4-BE49-F238E27FC236}">
                <a16:creationId xmlns:a16="http://schemas.microsoft.com/office/drawing/2014/main" id="{588D7073-F3D9-C8D7-36A0-BA1436548D38}"/>
              </a:ext>
            </a:extLst>
          </p:cNvPr>
          <p:cNvSpPr txBox="1"/>
          <p:nvPr/>
        </p:nvSpPr>
        <p:spPr>
          <a:xfrm>
            <a:off x="838200" y="1545376"/>
            <a:ext cx="4445086" cy="1754326"/>
          </a:xfrm>
          <a:prstGeom prst="rect">
            <a:avLst/>
          </a:prstGeom>
          <a:noFill/>
        </p:spPr>
        <p:txBody>
          <a:bodyPr wrap="square" rtlCol="0">
            <a:spAutoFit/>
          </a:bodyPr>
          <a:lstStyle/>
          <a:p>
            <a:pPr marL="342900" indent="-342900">
              <a:buFont typeface="Arial" panose="020B0604020202020204" pitchFamily="34" charset="0"/>
              <a:buChar char="•"/>
            </a:pPr>
            <a:r>
              <a:rPr lang="nl-NL" sz="3600"/>
              <a:t>Openbaar Vervoer</a:t>
            </a:r>
          </a:p>
          <a:p>
            <a:pPr marL="342900" indent="-342900">
              <a:buFont typeface="Arial" panose="020B0604020202020204" pitchFamily="34" charset="0"/>
              <a:buChar char="•"/>
            </a:pPr>
            <a:r>
              <a:rPr lang="nl-NL" sz="3600"/>
              <a:t>Fiets</a:t>
            </a:r>
          </a:p>
          <a:p>
            <a:pPr marL="342900" indent="-342900">
              <a:buFont typeface="Arial" panose="020B0604020202020204" pitchFamily="34" charset="0"/>
              <a:buChar char="•"/>
            </a:pPr>
            <a:r>
              <a:rPr lang="nl-NL" sz="3600"/>
              <a:t>P+R</a:t>
            </a:r>
            <a:endParaRPr lang="nl-NL" sz="2000"/>
          </a:p>
        </p:txBody>
      </p:sp>
      <p:pic>
        <p:nvPicPr>
          <p:cNvPr id="5" name="Afbeelding 4" descr="Afbeelding met tekst, kaart, atlas, diagram&#10;&#10;Door AI gegenereerde inhoud is mogelijk onjuist.">
            <a:extLst>
              <a:ext uri="{FF2B5EF4-FFF2-40B4-BE49-F238E27FC236}">
                <a16:creationId xmlns:a16="http://schemas.microsoft.com/office/drawing/2014/main" id="{488E1DCE-CEE2-E0BC-9D11-A643A47BC534}"/>
              </a:ext>
            </a:extLst>
          </p:cNvPr>
          <p:cNvPicPr>
            <a:picLocks noChangeAspect="1"/>
          </p:cNvPicPr>
          <p:nvPr/>
        </p:nvPicPr>
        <p:blipFill>
          <a:blip r:embed="rId3"/>
          <a:stretch>
            <a:fillRect/>
          </a:stretch>
        </p:blipFill>
        <p:spPr>
          <a:xfrm>
            <a:off x="3953883" y="2361290"/>
            <a:ext cx="7756640" cy="3871344"/>
          </a:xfrm>
          <a:prstGeom prst="rect">
            <a:avLst/>
          </a:prstGeom>
        </p:spPr>
      </p:pic>
      <p:sp>
        <p:nvSpPr>
          <p:cNvPr id="6" name="Toelichting met afgeronde rechthoek 5">
            <a:extLst>
              <a:ext uri="{FF2B5EF4-FFF2-40B4-BE49-F238E27FC236}">
                <a16:creationId xmlns:a16="http://schemas.microsoft.com/office/drawing/2014/main" id="{6F274498-E704-AF5A-C888-8BC851FE9E79}"/>
              </a:ext>
            </a:extLst>
          </p:cNvPr>
          <p:cNvSpPr/>
          <p:nvPr/>
        </p:nvSpPr>
        <p:spPr>
          <a:xfrm>
            <a:off x="7796944" y="4605539"/>
            <a:ext cx="1523678" cy="367514"/>
          </a:xfrm>
          <a:prstGeom prst="wedgeRoundRectCallout">
            <a:avLst>
              <a:gd name="adj1" fmla="val -61258"/>
              <a:gd name="adj2" fmla="val -114351"/>
              <a:gd name="adj3" fmla="val 16667"/>
            </a:avLst>
          </a:prstGeom>
          <a:solidFill>
            <a:srgbClr val="72A32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nl-NL" sz="1100"/>
              <a:t>NS Station Noord</a:t>
            </a:r>
          </a:p>
        </p:txBody>
      </p:sp>
      <p:sp>
        <p:nvSpPr>
          <p:cNvPr id="7" name="Toelichting met afgeronde rechthoek 6">
            <a:extLst>
              <a:ext uri="{FF2B5EF4-FFF2-40B4-BE49-F238E27FC236}">
                <a16:creationId xmlns:a16="http://schemas.microsoft.com/office/drawing/2014/main" id="{490D67EC-A20B-CBC4-442A-E8E32004B378}"/>
              </a:ext>
            </a:extLst>
          </p:cNvPr>
          <p:cNvSpPr/>
          <p:nvPr/>
        </p:nvSpPr>
        <p:spPr>
          <a:xfrm>
            <a:off x="9975114" y="2487297"/>
            <a:ext cx="1333673" cy="367514"/>
          </a:xfrm>
          <a:prstGeom prst="wedgeRoundRectCallout">
            <a:avLst>
              <a:gd name="adj1" fmla="val 32828"/>
              <a:gd name="adj2" fmla="val 253247"/>
              <a:gd name="adj3" fmla="val 16667"/>
            </a:avLst>
          </a:prstGeom>
          <a:solidFill>
            <a:srgbClr val="72A32C"/>
          </a:solidFill>
          <a:ln w="952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nl-NL" sz="1100"/>
              <a:t>P+R Alexander </a:t>
            </a:r>
          </a:p>
        </p:txBody>
      </p:sp>
      <p:sp>
        <p:nvSpPr>
          <p:cNvPr id="9" name="Toelichting met afgeronde rechthoek 8">
            <a:extLst>
              <a:ext uri="{FF2B5EF4-FFF2-40B4-BE49-F238E27FC236}">
                <a16:creationId xmlns:a16="http://schemas.microsoft.com/office/drawing/2014/main" id="{E4D9E90D-F674-FE71-2B1A-2758637337DE}"/>
              </a:ext>
            </a:extLst>
          </p:cNvPr>
          <p:cNvSpPr/>
          <p:nvPr/>
        </p:nvSpPr>
        <p:spPr>
          <a:xfrm>
            <a:off x="4945906" y="2779790"/>
            <a:ext cx="2360349" cy="367514"/>
          </a:xfrm>
          <a:prstGeom prst="wedgeRoundRectCallout">
            <a:avLst>
              <a:gd name="adj1" fmla="val 17998"/>
              <a:gd name="adj2" fmla="val 218202"/>
              <a:gd name="adj3" fmla="val 16667"/>
            </a:avLst>
          </a:prstGeom>
          <a:solidFill>
            <a:srgbClr val="72A32C"/>
          </a:solidFill>
          <a:ln w="952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nl-NL" sz="1100"/>
              <a:t>Metrostation Meijersplein en P+R</a:t>
            </a:r>
          </a:p>
        </p:txBody>
      </p:sp>
      <p:sp>
        <p:nvSpPr>
          <p:cNvPr id="10" name="Toelichting met afgeronde rechthoek 9">
            <a:extLst>
              <a:ext uri="{FF2B5EF4-FFF2-40B4-BE49-F238E27FC236}">
                <a16:creationId xmlns:a16="http://schemas.microsoft.com/office/drawing/2014/main" id="{9C9A4C52-435D-34E8-44B9-B88C356A3171}"/>
              </a:ext>
            </a:extLst>
          </p:cNvPr>
          <p:cNvSpPr/>
          <p:nvPr/>
        </p:nvSpPr>
        <p:spPr>
          <a:xfrm>
            <a:off x="4251664" y="5868482"/>
            <a:ext cx="1177848" cy="367514"/>
          </a:xfrm>
          <a:prstGeom prst="wedgeRoundRectCallout">
            <a:avLst>
              <a:gd name="adj1" fmla="val -76696"/>
              <a:gd name="adj2" fmla="val 11308"/>
              <a:gd name="adj3" fmla="val 16667"/>
            </a:avLst>
          </a:prstGeom>
          <a:solidFill>
            <a:srgbClr val="72A32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nl-NL" sz="1100"/>
              <a:t>P+R Schiedam</a:t>
            </a:r>
          </a:p>
        </p:txBody>
      </p:sp>
      <p:sp>
        <p:nvSpPr>
          <p:cNvPr id="11" name="Toelichting met afgeronde rechthoek 10">
            <a:extLst>
              <a:ext uri="{FF2B5EF4-FFF2-40B4-BE49-F238E27FC236}">
                <a16:creationId xmlns:a16="http://schemas.microsoft.com/office/drawing/2014/main" id="{F274E3D1-6C18-AF6A-DE3D-77C5B30A5A4B}"/>
              </a:ext>
            </a:extLst>
          </p:cNvPr>
          <p:cNvSpPr/>
          <p:nvPr/>
        </p:nvSpPr>
        <p:spPr>
          <a:xfrm>
            <a:off x="8190919" y="5792797"/>
            <a:ext cx="1523678" cy="367514"/>
          </a:xfrm>
          <a:prstGeom prst="wedgeRoundRectCallout">
            <a:avLst>
              <a:gd name="adj1" fmla="val -94707"/>
              <a:gd name="adj2" fmla="val 1930"/>
              <a:gd name="adj3" fmla="val 16667"/>
            </a:avLst>
          </a:prstGeom>
          <a:solidFill>
            <a:srgbClr val="72A32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nl-NL" sz="1100"/>
              <a:t>Metrostation Beurs</a:t>
            </a:r>
          </a:p>
        </p:txBody>
      </p:sp>
      <p:sp>
        <p:nvSpPr>
          <p:cNvPr id="12" name="Toelichting met afgeronde rechthoek 11">
            <a:extLst>
              <a:ext uri="{FF2B5EF4-FFF2-40B4-BE49-F238E27FC236}">
                <a16:creationId xmlns:a16="http://schemas.microsoft.com/office/drawing/2014/main" id="{DB8CE934-E9D5-824B-BD40-25DEB8D5AE99}"/>
              </a:ext>
            </a:extLst>
          </p:cNvPr>
          <p:cNvSpPr/>
          <p:nvPr/>
        </p:nvSpPr>
        <p:spPr>
          <a:xfrm>
            <a:off x="5916270" y="5275382"/>
            <a:ext cx="1523678" cy="367514"/>
          </a:xfrm>
          <a:prstGeom prst="wedgeRoundRectCallout">
            <a:avLst>
              <a:gd name="adj1" fmla="val -61258"/>
              <a:gd name="adj2" fmla="val -114351"/>
              <a:gd name="adj3" fmla="val 16667"/>
            </a:avLst>
          </a:prstGeom>
          <a:solidFill>
            <a:srgbClr val="72A32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nl-NL" sz="1100"/>
              <a:t>KPP Fietstunnels</a:t>
            </a:r>
          </a:p>
        </p:txBody>
      </p:sp>
      <p:pic>
        <p:nvPicPr>
          <p:cNvPr id="8" name="Afbeelding 7">
            <a:extLst>
              <a:ext uri="{FF2B5EF4-FFF2-40B4-BE49-F238E27FC236}">
                <a16:creationId xmlns:a16="http://schemas.microsoft.com/office/drawing/2014/main" id="{1E74E53C-4898-3918-C074-D4A37553A67B}"/>
              </a:ext>
            </a:extLst>
          </p:cNvPr>
          <p:cNvPicPr>
            <a:picLocks noChangeAspect="1"/>
          </p:cNvPicPr>
          <p:nvPr/>
        </p:nvPicPr>
        <p:blipFill>
          <a:blip r:embed="rId4"/>
          <a:stretch>
            <a:fillRect/>
          </a:stretch>
        </p:blipFill>
        <p:spPr>
          <a:xfrm>
            <a:off x="364435" y="3252304"/>
            <a:ext cx="4196522" cy="2390914"/>
          </a:xfrm>
          <a:prstGeom prst="rect">
            <a:avLst/>
          </a:prstGeom>
        </p:spPr>
      </p:pic>
      <p:sp>
        <p:nvSpPr>
          <p:cNvPr id="13" name="Toelichting met afgeronde rechthoek 9">
            <a:extLst>
              <a:ext uri="{FF2B5EF4-FFF2-40B4-BE49-F238E27FC236}">
                <a16:creationId xmlns:a16="http://schemas.microsoft.com/office/drawing/2014/main" id="{2B84B057-28B5-E805-1B91-028B0AF4E680}"/>
              </a:ext>
            </a:extLst>
          </p:cNvPr>
          <p:cNvSpPr/>
          <p:nvPr/>
        </p:nvSpPr>
        <p:spPr>
          <a:xfrm>
            <a:off x="5035751" y="4327918"/>
            <a:ext cx="1763152" cy="560774"/>
          </a:xfrm>
          <a:prstGeom prst="wedgeRoundRectCallout">
            <a:avLst>
              <a:gd name="adj1" fmla="val -76696"/>
              <a:gd name="adj2" fmla="val 11308"/>
              <a:gd name="adj3" fmla="val 16667"/>
            </a:avLst>
          </a:prstGeom>
          <a:solidFill>
            <a:srgbClr val="72A32C"/>
          </a:solidFill>
          <a:ln w="9525"/>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nl-NL" sz="1100"/>
              <a:t>Spaanse polder </a:t>
            </a:r>
            <a:endParaRPr lang="nl-NL"/>
          </a:p>
          <a:p>
            <a:pPr algn="ctr"/>
            <a:r>
              <a:rPr lang="nl-NL" sz="1100"/>
              <a:t>Noord West</a:t>
            </a:r>
            <a:endParaRPr lang="nl-NL">
              <a:ea typeface="Calibri"/>
              <a:cs typeface="Calibri"/>
            </a:endParaRPr>
          </a:p>
          <a:p>
            <a:pPr algn="ctr"/>
            <a:r>
              <a:rPr lang="nl-NL" sz="1100">
                <a:ea typeface="Calibri"/>
                <a:cs typeface="Calibri"/>
              </a:rPr>
              <a:t>'s-Gravelandsepolder</a:t>
            </a:r>
          </a:p>
        </p:txBody>
      </p:sp>
    </p:spTree>
    <p:extLst>
      <p:ext uri="{BB962C8B-B14F-4D97-AF65-F5344CB8AC3E}">
        <p14:creationId xmlns:p14="http://schemas.microsoft.com/office/powerpoint/2010/main" val="316838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24DD3-FE0C-F72C-6758-B8893642B3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E22D92-7B5E-FDE7-A599-96F09EADD43C}"/>
              </a:ext>
            </a:extLst>
          </p:cNvPr>
          <p:cNvSpPr>
            <a:spLocks noGrp="1"/>
          </p:cNvSpPr>
          <p:nvPr>
            <p:ph type="title"/>
          </p:nvPr>
        </p:nvSpPr>
        <p:spPr>
          <a:xfrm>
            <a:off x="838200" y="528840"/>
            <a:ext cx="10515600" cy="1205057"/>
          </a:xfrm>
        </p:spPr>
        <p:txBody>
          <a:bodyPr/>
          <a:lstStyle/>
          <a:p>
            <a:r>
              <a:rPr lang="nl-NL"/>
              <a:t>Focus</a:t>
            </a:r>
          </a:p>
        </p:txBody>
      </p:sp>
      <p:sp>
        <p:nvSpPr>
          <p:cNvPr id="3" name="Tijdelijke aanduiding voor inhoud 2">
            <a:extLst>
              <a:ext uri="{FF2B5EF4-FFF2-40B4-BE49-F238E27FC236}">
                <a16:creationId xmlns:a16="http://schemas.microsoft.com/office/drawing/2014/main" id="{828D679C-6599-2732-747F-B49E26FC1B26}"/>
              </a:ext>
            </a:extLst>
          </p:cNvPr>
          <p:cNvSpPr>
            <a:spLocks noGrp="1"/>
          </p:cNvSpPr>
          <p:nvPr>
            <p:ph idx="1"/>
          </p:nvPr>
        </p:nvSpPr>
        <p:spPr>
          <a:xfrm>
            <a:off x="838199" y="1409288"/>
            <a:ext cx="10894018" cy="4365869"/>
          </a:xfrm>
        </p:spPr>
        <p:txBody>
          <a:bodyPr lIns="91440" tIns="45720" rIns="91440" bIns="45720" anchor="t"/>
          <a:lstStyle/>
          <a:p>
            <a:pPr marL="342900" indent="-342900">
              <a:buFont typeface="Arial" panose="020B0604020202020204" pitchFamily="34" charset="0"/>
              <a:buChar char="•"/>
            </a:pPr>
            <a:r>
              <a:rPr lang="nl-NL"/>
              <a:t>Faciliteren en stimuleren andere modaliteiten dan de auto: </a:t>
            </a:r>
            <a:r>
              <a:rPr lang="nl-NL" b="1"/>
              <a:t>fiets</a:t>
            </a:r>
            <a:r>
              <a:rPr lang="nl-NL"/>
              <a:t> &amp; </a:t>
            </a:r>
            <a:r>
              <a:rPr lang="nl-NL" b="1"/>
              <a:t>openbaar vervoer </a:t>
            </a:r>
          </a:p>
          <a:p>
            <a:pPr marL="342900" indent="-342900">
              <a:buFont typeface="Arial" panose="020B0604020202020204" pitchFamily="34" charset="0"/>
              <a:buChar char="•"/>
            </a:pPr>
            <a:r>
              <a:rPr lang="nl-NL" b="1"/>
              <a:t>Buiten spits </a:t>
            </a:r>
            <a:r>
              <a:rPr lang="nl-NL"/>
              <a:t>reizen heeft een hoge potentie voor alle modaliteiten</a:t>
            </a:r>
          </a:p>
          <a:p>
            <a:pPr marL="342900" indent="-342900">
              <a:buFont typeface="Arial" panose="020B0604020202020204" pitchFamily="34" charset="0"/>
              <a:buChar char="•"/>
            </a:pPr>
            <a:r>
              <a:rPr lang="nl-NL" b="1"/>
              <a:t>Niet reizen </a:t>
            </a:r>
            <a:r>
              <a:rPr lang="nl-NL"/>
              <a:t>blijft alternatief met grootste effect</a:t>
            </a:r>
          </a:p>
          <a:p>
            <a:pPr marL="342900" indent="-342900">
              <a:buFont typeface="Arial" panose="020B0604020202020204" pitchFamily="34" charset="0"/>
              <a:buChar char="•"/>
            </a:pPr>
            <a:r>
              <a:rPr lang="nl-NL" b="1"/>
              <a:t>Logistiek</a:t>
            </a:r>
            <a:r>
              <a:rPr lang="nl-NL"/>
              <a:t> al ver buiten het gebied andere keuzes laten maken</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latin typeface="Verdana"/>
                <a:ea typeface="Verdana"/>
              </a:rPr>
              <a:t>Uitwerking maatregelen in samenwerking tussen RWS, ZHB, Gemeenten Rotterdam en Schiedam</a:t>
            </a:r>
          </a:p>
        </p:txBody>
      </p:sp>
    </p:spTree>
    <p:extLst>
      <p:ext uri="{BB962C8B-B14F-4D97-AF65-F5344CB8AC3E}">
        <p14:creationId xmlns:p14="http://schemas.microsoft.com/office/powerpoint/2010/main" val="316884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CC08-83E9-23E2-5CD9-BDCC941EC5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DA4E16-101B-49A6-4D8E-DAF06BD0CB64}"/>
              </a:ext>
            </a:extLst>
          </p:cNvPr>
          <p:cNvSpPr>
            <a:spLocks noGrp="1"/>
          </p:cNvSpPr>
          <p:nvPr>
            <p:ph type="title"/>
          </p:nvPr>
        </p:nvSpPr>
        <p:spPr>
          <a:xfrm>
            <a:off x="1714500" y="471616"/>
            <a:ext cx="10515600" cy="1205057"/>
          </a:xfrm>
        </p:spPr>
        <p:txBody>
          <a:bodyPr/>
          <a:lstStyle/>
          <a:p>
            <a:r>
              <a:rPr lang="nl-NL" b="1"/>
              <a:t>Acties voor reizigers</a:t>
            </a:r>
            <a:r>
              <a:rPr lang="nl-NL"/>
              <a:t> </a:t>
            </a:r>
          </a:p>
        </p:txBody>
      </p:sp>
      <p:pic>
        <p:nvPicPr>
          <p:cNvPr id="6" name="Graphic 5" descr="Roos met effen opvulling">
            <a:extLst>
              <a:ext uri="{FF2B5EF4-FFF2-40B4-BE49-F238E27FC236}">
                <a16:creationId xmlns:a16="http://schemas.microsoft.com/office/drawing/2014/main" id="{86D92372-2308-6024-501D-1F25F000802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0100" y="329111"/>
            <a:ext cx="914400" cy="914400"/>
          </a:xfrm>
          <a:prstGeom prst="rect">
            <a:avLst/>
          </a:prstGeom>
        </p:spPr>
      </p:pic>
      <p:sp>
        <p:nvSpPr>
          <p:cNvPr id="8" name="Tekstvak 7">
            <a:extLst>
              <a:ext uri="{FF2B5EF4-FFF2-40B4-BE49-F238E27FC236}">
                <a16:creationId xmlns:a16="http://schemas.microsoft.com/office/drawing/2014/main" id="{039DB17B-BE0C-B717-912D-235E0FD11184}"/>
              </a:ext>
            </a:extLst>
          </p:cNvPr>
          <p:cNvSpPr txBox="1"/>
          <p:nvPr/>
        </p:nvSpPr>
        <p:spPr>
          <a:xfrm>
            <a:off x="4248318" y="2222649"/>
            <a:ext cx="4030106" cy="4154984"/>
          </a:xfrm>
          <a:prstGeom prst="rect">
            <a:avLst/>
          </a:prstGeom>
          <a:noFill/>
        </p:spPr>
        <p:txBody>
          <a:bodyPr wrap="square" lIns="91440" tIns="45720" rIns="91440" bIns="45720" anchor="t">
            <a:spAutoFit/>
          </a:bodyPr>
          <a:lstStyle/>
          <a:p>
            <a:pPr lvl="0">
              <a:lnSpc>
                <a:spcPct val="100000"/>
              </a:lnSpc>
            </a:pPr>
            <a:r>
              <a:rPr lang="nl-NL" sz="2200" b="1">
                <a:solidFill>
                  <a:schemeClr val="bg1"/>
                </a:solidFill>
                <a:latin typeface="Roboto" panose="02000000000000000000" pitchFamily="2" charset="0"/>
                <a:ea typeface="Roboto" panose="02000000000000000000" pitchFamily="2" charset="0"/>
                <a:cs typeface="Roboto" panose="02000000000000000000" pitchFamily="2" charset="0"/>
              </a:rPr>
              <a:t>Gratis fiets stallen</a:t>
            </a:r>
          </a:p>
          <a:p>
            <a:pPr lvl="0">
              <a:lnSpc>
                <a:spcPct val="100000"/>
              </a:lnSpc>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Met toezicht bij:</a:t>
            </a:r>
          </a:p>
          <a:p>
            <a:pPr marL="342900" lvl="0" indent="-342900">
              <a:lnSpc>
                <a:spcPct val="100000"/>
              </a:lnSpc>
              <a:buFont typeface="Arial"/>
              <a:buChar char="•"/>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Station Noord</a:t>
            </a:r>
          </a:p>
          <a:p>
            <a:pPr marL="342900" lvl="0" indent="-342900">
              <a:lnSpc>
                <a:spcPct val="100000"/>
              </a:lnSpc>
              <a:buFont typeface="Arial"/>
              <a:buChar char="•"/>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Station Meijersplein</a:t>
            </a:r>
          </a:p>
          <a:p>
            <a:pPr lvl="0">
              <a:lnSpc>
                <a:spcPct val="100000"/>
              </a:lnSpc>
            </a:pPr>
            <a:endParaRPr lang="nl-NL" sz="2200" b="1">
              <a:solidFill>
                <a:schemeClr val="bg1"/>
              </a:solidFill>
              <a:latin typeface="Roboto" panose="02000000000000000000" pitchFamily="2" charset="0"/>
              <a:ea typeface="Roboto" panose="02000000000000000000" pitchFamily="2" charset="0"/>
              <a:cs typeface="Roboto" panose="02000000000000000000" pitchFamily="2" charset="0"/>
            </a:endParaRPr>
          </a:p>
          <a:p>
            <a:pPr lvl="0">
              <a:lnSpc>
                <a:spcPct val="100000"/>
              </a:lnSpc>
            </a:pPr>
            <a:r>
              <a:rPr lang="nl-NL" sz="2200" b="1">
                <a:solidFill>
                  <a:schemeClr val="bg1"/>
                </a:solidFill>
                <a:latin typeface="Roboto" panose="02000000000000000000" pitchFamily="2" charset="0"/>
                <a:ea typeface="Roboto" panose="02000000000000000000" pitchFamily="2" charset="0"/>
                <a:cs typeface="Roboto" panose="02000000000000000000" pitchFamily="2" charset="0"/>
              </a:rPr>
              <a:t>Gratis 200 minuten </a:t>
            </a:r>
          </a:p>
          <a:p>
            <a:pPr lvl="0">
              <a:lnSpc>
                <a:spcPct val="100000"/>
              </a:lnSpc>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fietsen op een LIME deelfiets</a:t>
            </a:r>
          </a:p>
          <a:p>
            <a:endParaRPr lang="nl-NL" sz="2200">
              <a:solidFill>
                <a:schemeClr val="bg1"/>
              </a:solidFill>
              <a:latin typeface="Roboto" panose="02000000000000000000" pitchFamily="2" charset="0"/>
              <a:ea typeface="Roboto" panose="02000000000000000000" pitchFamily="2" charset="0"/>
              <a:cs typeface="Roboto" panose="02000000000000000000" pitchFamily="2" charset="0"/>
            </a:endParaRPr>
          </a:p>
          <a:p>
            <a:r>
              <a:rPr lang="nl-NL" sz="2200">
                <a:solidFill>
                  <a:schemeClr val="bg1"/>
                </a:solidFill>
                <a:latin typeface="Roboto"/>
                <a:ea typeface="Roboto"/>
                <a:cs typeface="Roboto"/>
              </a:rPr>
              <a:t>26 Deelvervoerhubs</a:t>
            </a:r>
          </a:p>
          <a:p>
            <a:pPr marL="342900" indent="-342900">
              <a:buFont typeface="Arial"/>
              <a:buChar char="•"/>
            </a:pPr>
            <a:r>
              <a:rPr lang="nl-NL" sz="2200">
                <a:solidFill>
                  <a:schemeClr val="bg1"/>
                </a:solidFill>
                <a:latin typeface="Roboto"/>
                <a:ea typeface="Roboto"/>
                <a:cs typeface="Roboto"/>
              </a:rPr>
              <a:t>Spaanse Polder</a:t>
            </a:r>
            <a:endParaRPr lang="nl-NL" sz="220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a:buChar char="•"/>
            </a:pPr>
            <a:r>
              <a:rPr lang="nl-NL" sz="2200">
                <a:solidFill>
                  <a:schemeClr val="bg1"/>
                </a:solidFill>
                <a:latin typeface="Roboto"/>
                <a:ea typeface="Roboto"/>
                <a:cs typeface="Roboto"/>
              </a:rPr>
              <a:t>Noord West</a:t>
            </a:r>
          </a:p>
          <a:p>
            <a:pPr marL="342900" indent="-342900">
              <a:buFont typeface="Arial"/>
              <a:buChar char="•"/>
            </a:pPr>
            <a:r>
              <a:rPr lang="nl-NL" sz="2200">
                <a:solidFill>
                  <a:schemeClr val="bg1"/>
                </a:solidFill>
                <a:latin typeface="Roboto"/>
                <a:ea typeface="Roboto"/>
                <a:cs typeface="Roboto"/>
              </a:rPr>
              <a:t>'s-Gravelandsepolder</a:t>
            </a:r>
            <a:endParaRPr lang="nl-NL" sz="220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3" name="Graphic 12" descr="Driewieler met effen opvulling">
            <a:extLst>
              <a:ext uri="{FF2B5EF4-FFF2-40B4-BE49-F238E27FC236}">
                <a16:creationId xmlns:a16="http://schemas.microsoft.com/office/drawing/2014/main" id="{0F8E9DFE-B96A-3B04-2321-56BB56C2D59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53444" y="1231581"/>
            <a:ext cx="914400" cy="914400"/>
          </a:xfrm>
          <a:prstGeom prst="rect">
            <a:avLst/>
          </a:prstGeom>
        </p:spPr>
      </p:pic>
      <p:sp>
        <p:nvSpPr>
          <p:cNvPr id="14" name="Tekstvak 13">
            <a:extLst>
              <a:ext uri="{FF2B5EF4-FFF2-40B4-BE49-F238E27FC236}">
                <a16:creationId xmlns:a16="http://schemas.microsoft.com/office/drawing/2014/main" id="{709CAB19-E858-75EB-5880-3239FADAE482}"/>
              </a:ext>
            </a:extLst>
          </p:cNvPr>
          <p:cNvSpPr txBox="1"/>
          <p:nvPr/>
        </p:nvSpPr>
        <p:spPr>
          <a:xfrm>
            <a:off x="8794824" y="2222649"/>
            <a:ext cx="3256763" cy="2462213"/>
          </a:xfrm>
          <a:prstGeom prst="rect">
            <a:avLst/>
          </a:prstGeom>
          <a:noFill/>
        </p:spPr>
        <p:txBody>
          <a:bodyPr wrap="square">
            <a:spAutoFit/>
          </a:bodyPr>
          <a:lstStyle/>
          <a:p>
            <a:pPr lvl="0">
              <a:lnSpc>
                <a:spcPct val="100000"/>
              </a:lnSpc>
            </a:pPr>
            <a:r>
              <a:rPr lang="nl-NL" sz="2200" b="1">
                <a:solidFill>
                  <a:schemeClr val="bg1"/>
                </a:solidFill>
                <a:latin typeface="Roboto" panose="02000000000000000000" pitchFamily="2" charset="0"/>
                <a:ea typeface="Roboto" panose="02000000000000000000" pitchFamily="2" charset="0"/>
                <a:cs typeface="Roboto" panose="02000000000000000000" pitchFamily="2" charset="0"/>
              </a:rPr>
              <a:t>Gratis parkeren op P+R</a:t>
            </a:r>
          </a:p>
          <a:p>
            <a:pPr marL="342900" lvl="0" indent="-342900">
              <a:lnSpc>
                <a:spcPct val="100000"/>
              </a:lnSpc>
              <a:buFont typeface="Arial" panose="020B0604020202020204" pitchFamily="34" charset="0"/>
              <a:buChar char="•"/>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Rotterdam</a:t>
            </a:r>
          </a:p>
          <a:p>
            <a:pPr marL="342900" lvl="0" indent="-342900">
              <a:lnSpc>
                <a:spcPct val="100000"/>
              </a:lnSpc>
              <a:buFont typeface="Arial" panose="020B0604020202020204" pitchFamily="34" charset="0"/>
              <a:buChar char="•"/>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Schiedam</a:t>
            </a:r>
          </a:p>
          <a:p>
            <a:pPr marL="342900" lvl="0" indent="-342900">
              <a:lnSpc>
                <a:spcPct val="100000"/>
              </a:lnSpc>
              <a:buFont typeface="Arial" panose="020B0604020202020204" pitchFamily="34" charset="0"/>
              <a:buChar char="•"/>
            </a:pPr>
            <a:endParaRPr lang="nl-NL" sz="2200">
              <a:solidFill>
                <a:schemeClr val="bg1"/>
              </a:solidFill>
              <a:latin typeface="Roboto" panose="02000000000000000000" pitchFamily="2" charset="0"/>
              <a:ea typeface="Roboto" panose="02000000000000000000" pitchFamily="2" charset="0"/>
              <a:cs typeface="Roboto" panose="02000000000000000000" pitchFamily="2" charset="0"/>
            </a:endParaRPr>
          </a:p>
          <a:p>
            <a:pPr lvl="0">
              <a:lnSpc>
                <a:spcPct val="100000"/>
              </a:lnSpc>
            </a:pPr>
            <a:r>
              <a:rPr lang="nl-NL" sz="2200" b="1">
                <a:solidFill>
                  <a:schemeClr val="bg1"/>
                </a:solidFill>
                <a:latin typeface="Roboto" panose="02000000000000000000" pitchFamily="2" charset="0"/>
                <a:ea typeface="Roboto" panose="02000000000000000000" pitchFamily="2" charset="0"/>
                <a:cs typeface="Roboto" panose="02000000000000000000" pitchFamily="2" charset="0"/>
              </a:rPr>
              <a:t>P+R Tool</a:t>
            </a:r>
          </a:p>
          <a:p>
            <a:pPr lvl="0">
              <a:lnSpc>
                <a:spcPct val="100000"/>
              </a:lnSpc>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Waar is een P+R en is er nog ruimte?</a:t>
            </a:r>
          </a:p>
        </p:txBody>
      </p:sp>
      <p:pic>
        <p:nvPicPr>
          <p:cNvPr id="9" name="Graphic 8" descr="Auto met effen opvulling">
            <a:extLst>
              <a:ext uri="{FF2B5EF4-FFF2-40B4-BE49-F238E27FC236}">
                <a16:creationId xmlns:a16="http://schemas.microsoft.com/office/drawing/2014/main" id="{F1B520F5-4ADA-B9CE-6587-8CF90B94FB6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20300" y="1308249"/>
            <a:ext cx="914400" cy="914400"/>
          </a:xfrm>
          <a:prstGeom prst="rect">
            <a:avLst/>
          </a:prstGeom>
        </p:spPr>
      </p:pic>
      <p:pic>
        <p:nvPicPr>
          <p:cNvPr id="10" name="Afbeelding 9">
            <a:extLst>
              <a:ext uri="{FF2B5EF4-FFF2-40B4-BE49-F238E27FC236}">
                <a16:creationId xmlns:a16="http://schemas.microsoft.com/office/drawing/2014/main" id="{AA27AD7B-5AF0-4495-644A-F4C0553F6867}"/>
              </a:ext>
            </a:extLst>
          </p:cNvPr>
          <p:cNvPicPr>
            <a:picLocks noChangeAspect="1"/>
          </p:cNvPicPr>
          <p:nvPr/>
        </p:nvPicPr>
        <p:blipFill>
          <a:blip r:embed="rId6"/>
          <a:stretch>
            <a:fillRect/>
          </a:stretch>
        </p:blipFill>
        <p:spPr>
          <a:xfrm>
            <a:off x="10020299" y="4665752"/>
            <a:ext cx="1926883" cy="1926883"/>
          </a:xfrm>
          <a:prstGeom prst="rect">
            <a:avLst/>
          </a:prstGeom>
        </p:spPr>
      </p:pic>
      <p:pic>
        <p:nvPicPr>
          <p:cNvPr id="12" name="Graphic 11" descr="Bus met effen opvulling">
            <a:extLst>
              <a:ext uri="{FF2B5EF4-FFF2-40B4-BE49-F238E27FC236}">
                <a16:creationId xmlns:a16="http://schemas.microsoft.com/office/drawing/2014/main" id="{A443A23D-C9AC-E42E-A890-9B5985B2FD8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57300" y="1219473"/>
            <a:ext cx="914400" cy="914400"/>
          </a:xfrm>
          <a:prstGeom prst="rect">
            <a:avLst/>
          </a:prstGeom>
        </p:spPr>
      </p:pic>
      <p:sp>
        <p:nvSpPr>
          <p:cNvPr id="15" name="Tekstvak 14">
            <a:extLst>
              <a:ext uri="{FF2B5EF4-FFF2-40B4-BE49-F238E27FC236}">
                <a16:creationId xmlns:a16="http://schemas.microsoft.com/office/drawing/2014/main" id="{BF8DF61F-D54A-27DD-62B6-68DE8F73716C}"/>
              </a:ext>
            </a:extLst>
          </p:cNvPr>
          <p:cNvSpPr txBox="1"/>
          <p:nvPr/>
        </p:nvSpPr>
        <p:spPr>
          <a:xfrm>
            <a:off x="557038" y="2222649"/>
            <a:ext cx="3423292" cy="3139321"/>
          </a:xfrm>
          <a:prstGeom prst="rect">
            <a:avLst/>
          </a:prstGeom>
          <a:noFill/>
        </p:spPr>
        <p:txBody>
          <a:bodyPr wrap="square" lIns="91440" tIns="45720" rIns="91440" bIns="45720" anchor="t">
            <a:spAutoFit/>
          </a:bodyPr>
          <a:lstStyle/>
          <a:p>
            <a:pPr lvl="0">
              <a:lnSpc>
                <a:spcPct val="100000"/>
              </a:lnSpc>
            </a:pPr>
            <a:r>
              <a:rPr lang="nl-NL" sz="2200" b="1">
                <a:solidFill>
                  <a:schemeClr val="bg1"/>
                </a:solidFill>
                <a:latin typeface="Roboto" panose="02000000000000000000" pitchFamily="2" charset="0"/>
                <a:ea typeface="Roboto" panose="02000000000000000000" pitchFamily="2" charset="0"/>
                <a:cs typeface="Roboto" panose="02000000000000000000" pitchFamily="2" charset="0"/>
              </a:rPr>
              <a:t>Reis met OV</a:t>
            </a:r>
          </a:p>
          <a:p>
            <a:pPr lvl="0">
              <a:lnSpc>
                <a:spcPct val="100000"/>
              </a:lnSpc>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Bus 42 rijdt elke werkdag langer door tot 00:00 uur.</a:t>
            </a:r>
          </a:p>
          <a:p>
            <a:r>
              <a:rPr lang="nl-NL" sz="2200">
                <a:solidFill>
                  <a:schemeClr val="bg1"/>
                </a:solidFill>
                <a:latin typeface="Roboto"/>
                <a:ea typeface="Roboto"/>
                <a:cs typeface="Roboto"/>
              </a:rPr>
              <a:t>Spaanse polder en Noord West.</a:t>
            </a:r>
          </a:p>
          <a:p>
            <a:pPr lvl="0">
              <a:lnSpc>
                <a:spcPct val="100000"/>
              </a:lnSpc>
            </a:pPr>
            <a:endParaRPr lang="nl-NL" sz="2200">
              <a:solidFill>
                <a:schemeClr val="bg1"/>
              </a:solidFill>
              <a:latin typeface="Roboto" panose="02000000000000000000" pitchFamily="2" charset="0"/>
              <a:ea typeface="Roboto" panose="02000000000000000000" pitchFamily="2" charset="0"/>
              <a:cs typeface="Roboto" panose="02000000000000000000" pitchFamily="2" charset="0"/>
            </a:endParaRPr>
          </a:p>
          <a:p>
            <a:pPr lvl="0">
              <a:lnSpc>
                <a:spcPct val="100000"/>
              </a:lnSpc>
            </a:pPr>
            <a:r>
              <a:rPr lang="nl-NL" sz="2200">
                <a:solidFill>
                  <a:schemeClr val="bg1"/>
                </a:solidFill>
                <a:latin typeface="Roboto" panose="02000000000000000000" pitchFamily="2" charset="0"/>
                <a:ea typeface="Roboto" panose="02000000000000000000" pitchFamily="2" charset="0"/>
                <a:cs typeface="Roboto" panose="02000000000000000000" pitchFamily="2" charset="0"/>
              </a:rPr>
              <a:t>Vanaf 19:00 uur is de bus gratis.</a:t>
            </a:r>
          </a:p>
          <a:p>
            <a:pPr lvl="0">
              <a:lnSpc>
                <a:spcPct val="100000"/>
              </a:lnSpc>
            </a:pPr>
            <a:endParaRPr lang="nl-NL" sz="22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3560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3206-9C0E-D268-AA21-1F5DA093D5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3D2251-7AAA-5E29-2865-BFA98193FD9E}"/>
              </a:ext>
            </a:extLst>
          </p:cNvPr>
          <p:cNvSpPr>
            <a:spLocks noGrp="1"/>
          </p:cNvSpPr>
          <p:nvPr>
            <p:ph type="title"/>
          </p:nvPr>
        </p:nvSpPr>
        <p:spPr>
          <a:xfrm>
            <a:off x="1714500" y="471616"/>
            <a:ext cx="10515600" cy="1205057"/>
          </a:xfrm>
        </p:spPr>
        <p:txBody>
          <a:bodyPr/>
          <a:lstStyle/>
          <a:p>
            <a:r>
              <a:rPr lang="nl-NL" b="1"/>
              <a:t>Acties voor reizigers</a:t>
            </a:r>
            <a:r>
              <a:rPr lang="nl-NL"/>
              <a:t> </a:t>
            </a:r>
          </a:p>
        </p:txBody>
      </p:sp>
      <p:pic>
        <p:nvPicPr>
          <p:cNvPr id="6" name="Graphic 5" descr="Roos met effen opvulling">
            <a:extLst>
              <a:ext uri="{FF2B5EF4-FFF2-40B4-BE49-F238E27FC236}">
                <a16:creationId xmlns:a16="http://schemas.microsoft.com/office/drawing/2014/main" id="{486A2956-C897-6F41-A82D-881AF7CDD28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0100" y="329111"/>
            <a:ext cx="914400" cy="914400"/>
          </a:xfrm>
          <a:prstGeom prst="rect">
            <a:avLst/>
          </a:prstGeom>
        </p:spPr>
      </p:pic>
      <p:sp>
        <p:nvSpPr>
          <p:cNvPr id="4" name="Tijdelijke aanduiding voor inhoud 2">
            <a:extLst>
              <a:ext uri="{FF2B5EF4-FFF2-40B4-BE49-F238E27FC236}">
                <a16:creationId xmlns:a16="http://schemas.microsoft.com/office/drawing/2014/main" id="{A523C96C-4937-69EB-AEE0-5FA3610EE573}"/>
              </a:ext>
            </a:extLst>
          </p:cNvPr>
          <p:cNvSpPr txBox="1">
            <a:spLocks/>
          </p:cNvSpPr>
          <p:nvPr/>
        </p:nvSpPr>
        <p:spPr>
          <a:xfrm>
            <a:off x="580097" y="3001999"/>
            <a:ext cx="9775482" cy="1555889"/>
          </a:xfrm>
          <a:prstGeom prst="rect">
            <a:avLst/>
          </a:prstGeom>
        </p:spPr>
        <p:txBody>
          <a:bodyPr/>
          <a:lstStyle>
            <a:lvl1pPr marL="0" indent="0" algn="l" defTabSz="914400" rtl="0" eaLnBrk="1" latinLnBrk="0" hangingPunct="1">
              <a:lnSpc>
                <a:spcPts val="3280"/>
              </a:lnSpc>
              <a:spcBef>
                <a:spcPts val="1000"/>
              </a:spcBef>
              <a:buFontTx/>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ts val="3280"/>
              </a:lnSpc>
              <a:spcBef>
                <a:spcPts val="500"/>
              </a:spcBef>
              <a:buFontTx/>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ts val="3280"/>
              </a:lnSpc>
              <a:spcBef>
                <a:spcPts val="500"/>
              </a:spcBef>
              <a:buFontTx/>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ts val="3280"/>
              </a:lnSpc>
              <a:spcBef>
                <a:spcPts val="500"/>
              </a:spcBef>
              <a:buFontTx/>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ts val="3280"/>
              </a:lnSpc>
              <a:spcBef>
                <a:spcPts val="500"/>
              </a:spcBef>
              <a:buFontTx/>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200" b="1" err="1"/>
              <a:t>ReisWijs</a:t>
            </a:r>
            <a:endParaRPr lang="nl-NL" sz="2200" b="1"/>
          </a:p>
          <a:p>
            <a:r>
              <a:rPr lang="nl-NL" sz="2000">
                <a:latin typeface="Roboto" panose="02000000000000000000" pitchFamily="2" charset="0"/>
                <a:ea typeface="Roboto" panose="02000000000000000000" pitchFamily="2" charset="0"/>
                <a:cs typeface="Roboto" panose="02000000000000000000" pitchFamily="2" charset="0"/>
              </a:rPr>
              <a:t>Spaar voor beloningen door buiten de spits te reizen, de fiets te pakken, thuis te werken of met het openbaar vervoer te reizen. </a:t>
            </a:r>
          </a:p>
          <a:p>
            <a:endParaRPr lang="nl-NL" sz="2200" b="1"/>
          </a:p>
        </p:txBody>
      </p:sp>
      <p:pic>
        <p:nvPicPr>
          <p:cNvPr id="3" name="Afbeelding 2" descr="Afbeelding met clipart, Graphics, tekenfilm&#10;&#10;Automatisch gegenereerde beschrijving">
            <a:extLst>
              <a:ext uri="{FF2B5EF4-FFF2-40B4-BE49-F238E27FC236}">
                <a16:creationId xmlns:a16="http://schemas.microsoft.com/office/drawing/2014/main" id="{BDFD1BD3-BB4B-99AB-5A16-1B64E1269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278" y="1724616"/>
            <a:ext cx="2111048" cy="1704310"/>
          </a:xfrm>
          <a:prstGeom prst="rect">
            <a:avLst/>
          </a:prstGeom>
        </p:spPr>
      </p:pic>
      <p:pic>
        <p:nvPicPr>
          <p:cNvPr id="10" name="Afbeelding 9">
            <a:extLst>
              <a:ext uri="{FF2B5EF4-FFF2-40B4-BE49-F238E27FC236}">
                <a16:creationId xmlns:a16="http://schemas.microsoft.com/office/drawing/2014/main" id="{B9C26B74-D642-1798-0881-BB6D39F39A9D}"/>
              </a:ext>
            </a:extLst>
          </p:cNvPr>
          <p:cNvPicPr>
            <a:picLocks noChangeAspect="1"/>
          </p:cNvPicPr>
          <p:nvPr/>
        </p:nvPicPr>
        <p:blipFill>
          <a:blip r:embed="rId5"/>
          <a:stretch>
            <a:fillRect/>
          </a:stretch>
        </p:blipFill>
        <p:spPr>
          <a:xfrm>
            <a:off x="10020299" y="4665752"/>
            <a:ext cx="1926883" cy="1926883"/>
          </a:xfrm>
          <a:prstGeom prst="rect">
            <a:avLst/>
          </a:prstGeom>
        </p:spPr>
      </p:pic>
    </p:spTree>
    <p:extLst>
      <p:ext uri="{BB962C8B-B14F-4D97-AF65-F5344CB8AC3E}">
        <p14:creationId xmlns:p14="http://schemas.microsoft.com/office/powerpoint/2010/main" val="199995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C5D3CC-EE19-D051-2F4C-F52FDC6E13FB}"/>
              </a:ext>
            </a:extLst>
          </p:cNvPr>
          <p:cNvSpPr>
            <a:spLocks noGrp="1"/>
          </p:cNvSpPr>
          <p:nvPr>
            <p:ph type="dt" sz="half" idx="10"/>
          </p:nvPr>
        </p:nvSpPr>
        <p:spPr/>
        <p:txBody>
          <a:bodyPr/>
          <a:lstStyle/>
          <a:p>
            <a:r>
              <a:rPr lang="nl-NL"/>
              <a:t>21-12-2023</a:t>
            </a:r>
          </a:p>
        </p:txBody>
      </p:sp>
      <p:sp>
        <p:nvSpPr>
          <p:cNvPr id="5" name="Titel 4">
            <a:extLst>
              <a:ext uri="{FF2B5EF4-FFF2-40B4-BE49-F238E27FC236}">
                <a16:creationId xmlns:a16="http://schemas.microsoft.com/office/drawing/2014/main" id="{F7E0BADB-EF70-EC89-6B6D-990236C4F85F}"/>
              </a:ext>
            </a:extLst>
          </p:cNvPr>
          <p:cNvSpPr>
            <a:spLocks noGrp="1"/>
          </p:cNvSpPr>
          <p:nvPr>
            <p:ph type="title"/>
          </p:nvPr>
        </p:nvSpPr>
        <p:spPr>
          <a:xfrm>
            <a:off x="451678" y="616935"/>
            <a:ext cx="10515600" cy="1205057"/>
          </a:xfrm>
        </p:spPr>
        <p:txBody>
          <a:bodyPr lIns="91440" tIns="45720" rIns="91440" bIns="45720" anchor="t"/>
          <a:lstStyle/>
          <a:p>
            <a:r>
              <a:rPr lang="nl-NL">
                <a:latin typeface="Verdana"/>
                <a:ea typeface="Verdana"/>
              </a:rPr>
              <a:t>Frequente gebruikers A20</a:t>
            </a:r>
            <a:endParaRPr lang="nl-NL"/>
          </a:p>
        </p:txBody>
      </p:sp>
      <p:sp>
        <p:nvSpPr>
          <p:cNvPr id="6" name="Tijdelijke aanduiding voor inhoud 5">
            <a:extLst>
              <a:ext uri="{FF2B5EF4-FFF2-40B4-BE49-F238E27FC236}">
                <a16:creationId xmlns:a16="http://schemas.microsoft.com/office/drawing/2014/main" id="{02E5F634-2C2F-AAFD-4FF2-29750C0A8349}"/>
              </a:ext>
            </a:extLst>
          </p:cNvPr>
          <p:cNvSpPr>
            <a:spLocks noGrp="1"/>
          </p:cNvSpPr>
          <p:nvPr>
            <p:ph idx="1"/>
          </p:nvPr>
        </p:nvSpPr>
        <p:spPr>
          <a:xfrm>
            <a:off x="451679" y="2446884"/>
            <a:ext cx="10515600" cy="3205908"/>
          </a:xfrm>
        </p:spPr>
        <p:txBody>
          <a:bodyPr lIns="91440" tIns="45720" rIns="91440" bIns="45720" anchor="t"/>
          <a:lstStyle/>
          <a:p>
            <a:pPr marL="342900" indent="-342900">
              <a:buFont typeface="Arial"/>
              <a:buChar char="•"/>
            </a:pPr>
            <a:r>
              <a:rPr lang="nl-NL">
                <a:latin typeface="Verdana"/>
                <a:ea typeface="Verdana"/>
              </a:rPr>
              <a:t>20.000 brieven gestuurd</a:t>
            </a:r>
            <a:endParaRPr lang="nl-NL"/>
          </a:p>
          <a:p>
            <a:pPr marL="342900" indent="-342900">
              <a:lnSpc>
                <a:spcPts val="3279"/>
              </a:lnSpc>
              <a:buFont typeface="Arial"/>
              <a:buChar char="•"/>
            </a:pPr>
            <a:r>
              <a:rPr lang="nl-NL">
                <a:latin typeface="Verdana"/>
                <a:ea typeface="Verdana"/>
              </a:rPr>
              <a:t>2 weken tijd, 10x of meer gezien</a:t>
            </a:r>
          </a:p>
          <a:p>
            <a:pPr marL="342900" indent="-342900">
              <a:lnSpc>
                <a:spcPts val="3279"/>
              </a:lnSpc>
              <a:buFont typeface="Arial"/>
              <a:buChar char="•"/>
            </a:pPr>
            <a:r>
              <a:rPr lang="nl-NL">
                <a:latin typeface="Verdana"/>
                <a:ea typeface="Verdana"/>
              </a:rPr>
              <a:t>3 speciale acties</a:t>
            </a:r>
            <a:endParaRPr lang="nl-NL"/>
          </a:p>
          <a:p>
            <a:pPr marL="800100" lvl="1" indent="-342900">
              <a:lnSpc>
                <a:spcPts val="3279"/>
              </a:lnSpc>
              <a:buFont typeface="Courier New"/>
              <a:buChar char="o"/>
            </a:pPr>
            <a:r>
              <a:rPr lang="nl-NL">
                <a:latin typeface="Verdana"/>
                <a:ea typeface="Verdana"/>
              </a:rPr>
              <a:t>Korting e-bike</a:t>
            </a:r>
            <a:endParaRPr lang="nl-NL"/>
          </a:p>
          <a:p>
            <a:pPr marL="800100" lvl="1" indent="-342900">
              <a:lnSpc>
                <a:spcPts val="3279"/>
              </a:lnSpc>
              <a:buFont typeface="Courier New"/>
              <a:buChar char="o"/>
            </a:pPr>
            <a:r>
              <a:rPr lang="nl-NL">
                <a:latin typeface="Verdana"/>
                <a:ea typeface="Verdana"/>
              </a:rPr>
              <a:t>OV tegoed via Umob-app</a:t>
            </a:r>
            <a:endParaRPr lang="nl-NL"/>
          </a:p>
          <a:p>
            <a:pPr marL="800100" lvl="1" indent="-342900">
              <a:lnSpc>
                <a:spcPts val="3279"/>
              </a:lnSpc>
              <a:buFont typeface="Courier New"/>
              <a:buChar char="o"/>
            </a:pPr>
            <a:r>
              <a:rPr lang="nl-NL">
                <a:latin typeface="Verdana"/>
                <a:ea typeface="Verdana"/>
              </a:rPr>
              <a:t>Beloningen in ReisWijs-app</a:t>
            </a:r>
            <a:endParaRPr lang="nl-NL"/>
          </a:p>
          <a:p>
            <a:pPr>
              <a:lnSpc>
                <a:spcPts val="3279"/>
              </a:lnSpc>
            </a:pPr>
            <a:endParaRPr lang="nl-NL"/>
          </a:p>
        </p:txBody>
      </p:sp>
      <p:pic>
        <p:nvPicPr>
          <p:cNvPr id="7" name="Afbeelding 6">
            <a:extLst>
              <a:ext uri="{FF2B5EF4-FFF2-40B4-BE49-F238E27FC236}">
                <a16:creationId xmlns:a16="http://schemas.microsoft.com/office/drawing/2014/main" id="{376018BB-0BD0-DE25-A122-70F2781EFE1F}"/>
              </a:ext>
            </a:extLst>
          </p:cNvPr>
          <p:cNvPicPr>
            <a:picLocks noChangeAspect="1"/>
          </p:cNvPicPr>
          <p:nvPr/>
        </p:nvPicPr>
        <p:blipFill>
          <a:blip r:embed="rId2"/>
          <a:stretch>
            <a:fillRect/>
          </a:stretch>
        </p:blipFill>
        <p:spPr>
          <a:xfrm>
            <a:off x="6280268" y="2447552"/>
            <a:ext cx="5913941" cy="4409976"/>
          </a:xfrm>
          <a:prstGeom prst="rect">
            <a:avLst/>
          </a:prstGeom>
        </p:spPr>
      </p:pic>
    </p:spTree>
    <p:extLst>
      <p:ext uri="{BB962C8B-B14F-4D97-AF65-F5344CB8AC3E}">
        <p14:creationId xmlns:p14="http://schemas.microsoft.com/office/powerpoint/2010/main" val="167379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5B03E-A375-E1F5-8EFE-444DD7886E8A}"/>
              </a:ext>
            </a:extLst>
          </p:cNvPr>
          <p:cNvSpPr>
            <a:spLocks noGrp="1"/>
          </p:cNvSpPr>
          <p:nvPr>
            <p:ph type="title"/>
          </p:nvPr>
        </p:nvSpPr>
        <p:spPr>
          <a:xfrm>
            <a:off x="942403" y="587006"/>
            <a:ext cx="10515600" cy="1205057"/>
          </a:xfrm>
        </p:spPr>
        <p:txBody>
          <a:bodyPr/>
          <a:lstStyle/>
          <a:p>
            <a:r>
              <a:rPr lang="nl-NL">
                <a:latin typeface="Poppins" pitchFamily="2" charset="77"/>
                <a:cs typeface="Poppins" pitchFamily="2" charset="77"/>
              </a:rPr>
              <a:t>Waar kunnen wij je bij helpen?</a:t>
            </a:r>
          </a:p>
        </p:txBody>
      </p:sp>
      <p:sp>
        <p:nvSpPr>
          <p:cNvPr id="4" name="Tijdelijke aanduiding voor inhoud 3">
            <a:extLst>
              <a:ext uri="{FF2B5EF4-FFF2-40B4-BE49-F238E27FC236}">
                <a16:creationId xmlns:a16="http://schemas.microsoft.com/office/drawing/2014/main" id="{A9A53CBF-F706-9EAA-683E-11693CA3A665}"/>
              </a:ext>
            </a:extLst>
          </p:cNvPr>
          <p:cNvSpPr txBox="1">
            <a:spLocks/>
          </p:cNvSpPr>
          <p:nvPr/>
        </p:nvSpPr>
        <p:spPr>
          <a:xfrm>
            <a:off x="8139534" y="2422446"/>
            <a:ext cx="3318469" cy="690565"/>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lvl1pPr marL="0" indent="0" algn="l" defTabSz="914400" rtl="0" eaLnBrk="1" latinLnBrk="0" hangingPunct="1">
              <a:lnSpc>
                <a:spcPts val="3280"/>
              </a:lnSpc>
              <a:spcBef>
                <a:spcPts val="10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NL"/>
              <a:t>Werkgevers aanpak</a:t>
            </a:r>
            <a:endParaRPr lang="nl-NL" b="1"/>
          </a:p>
        </p:txBody>
      </p:sp>
      <p:sp>
        <p:nvSpPr>
          <p:cNvPr id="5" name="Tijdelijke aanduiding voor inhoud 3">
            <a:extLst>
              <a:ext uri="{FF2B5EF4-FFF2-40B4-BE49-F238E27FC236}">
                <a16:creationId xmlns:a16="http://schemas.microsoft.com/office/drawing/2014/main" id="{E064F435-EF13-89F3-471B-3A939C414A1C}"/>
              </a:ext>
            </a:extLst>
          </p:cNvPr>
          <p:cNvSpPr txBox="1">
            <a:spLocks/>
          </p:cNvSpPr>
          <p:nvPr/>
        </p:nvSpPr>
        <p:spPr>
          <a:xfrm>
            <a:off x="4469276" y="2422447"/>
            <a:ext cx="3318469" cy="690565"/>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lvl1pPr marL="0" indent="0" algn="l" defTabSz="914400" rtl="0" eaLnBrk="1" latinLnBrk="0" hangingPunct="1">
              <a:lnSpc>
                <a:spcPts val="3280"/>
              </a:lnSpc>
              <a:spcBef>
                <a:spcPts val="10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NL"/>
              <a:t>Logistieke aanpak</a:t>
            </a:r>
            <a:endParaRPr lang="nl-NL" b="1"/>
          </a:p>
        </p:txBody>
      </p:sp>
      <p:sp>
        <p:nvSpPr>
          <p:cNvPr id="7" name="Tijdelijke aanduiding voor inhoud 3">
            <a:extLst>
              <a:ext uri="{FF2B5EF4-FFF2-40B4-BE49-F238E27FC236}">
                <a16:creationId xmlns:a16="http://schemas.microsoft.com/office/drawing/2014/main" id="{7B0A03C1-9C0A-628A-7BBA-0D08F7181061}"/>
              </a:ext>
            </a:extLst>
          </p:cNvPr>
          <p:cNvSpPr txBox="1">
            <a:spLocks/>
          </p:cNvSpPr>
          <p:nvPr/>
        </p:nvSpPr>
        <p:spPr>
          <a:xfrm>
            <a:off x="799018" y="2422447"/>
            <a:ext cx="3318469" cy="690565"/>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a:lstStyle>
            <a:lvl1pPr marL="0" indent="0" algn="l" defTabSz="914400" rtl="0" eaLnBrk="1" latinLnBrk="0" hangingPunct="1">
              <a:lnSpc>
                <a:spcPts val="3280"/>
              </a:lnSpc>
              <a:spcBef>
                <a:spcPts val="10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ts val="3280"/>
              </a:lnSpc>
              <a:spcBef>
                <a:spcPts val="500"/>
              </a:spcBef>
              <a:buFontTx/>
              <a:buNone/>
              <a:defRPr sz="2400" kern="1200">
                <a:solidFill>
                  <a:schemeClr val="dk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nl-NL"/>
              <a:t>Reizigers aanpak</a:t>
            </a:r>
          </a:p>
          <a:p>
            <a:endParaRPr lang="nl-NL" b="1"/>
          </a:p>
        </p:txBody>
      </p:sp>
      <p:sp>
        <p:nvSpPr>
          <p:cNvPr id="13" name="Tijdelijke aanduiding voor inhoud 2">
            <a:extLst>
              <a:ext uri="{FF2B5EF4-FFF2-40B4-BE49-F238E27FC236}">
                <a16:creationId xmlns:a16="http://schemas.microsoft.com/office/drawing/2014/main" id="{D43E5AD0-C7B7-60F2-AE37-2EF0E3E117C5}"/>
              </a:ext>
            </a:extLst>
          </p:cNvPr>
          <p:cNvSpPr>
            <a:spLocks noGrp="1"/>
          </p:cNvSpPr>
          <p:nvPr>
            <p:ph idx="1"/>
          </p:nvPr>
        </p:nvSpPr>
        <p:spPr>
          <a:xfrm>
            <a:off x="4500754" y="3378540"/>
            <a:ext cx="3286992" cy="690566"/>
          </a:xfrm>
        </p:spPr>
        <p:txBody>
          <a:bodyPr/>
          <a:lstStyle/>
          <a:p>
            <a:r>
              <a:rPr lang="nl-NL" b="1">
                <a:latin typeface="Roboto" panose="02000000000000000000" pitchFamily="2" charset="0"/>
                <a:ea typeface="Roboto" panose="02000000000000000000" pitchFamily="2" charset="0"/>
                <a:cs typeface="Roboto" panose="02000000000000000000" pitchFamily="2" charset="0"/>
              </a:rPr>
              <a:t>Karel van Dijk </a:t>
            </a:r>
          </a:p>
          <a:p>
            <a:endParaRPr lang="nl-NL">
              <a:latin typeface="Roboto" panose="02000000000000000000" pitchFamily="2" charset="0"/>
              <a:ea typeface="Roboto" panose="02000000000000000000" pitchFamily="2" charset="0"/>
              <a:cs typeface="Roboto" panose="02000000000000000000" pitchFamily="2" charset="0"/>
            </a:endParaRPr>
          </a:p>
          <a:p>
            <a:endParaRPr lang="nl-NL">
              <a:latin typeface="Roboto" panose="02000000000000000000" pitchFamily="2" charset="0"/>
              <a:ea typeface="Roboto" panose="02000000000000000000" pitchFamily="2" charset="0"/>
              <a:cs typeface="Roboto" panose="02000000000000000000" pitchFamily="2" charset="0"/>
            </a:endParaRPr>
          </a:p>
        </p:txBody>
      </p:sp>
      <p:sp>
        <p:nvSpPr>
          <p:cNvPr id="17" name="Tekstvak 16">
            <a:extLst>
              <a:ext uri="{FF2B5EF4-FFF2-40B4-BE49-F238E27FC236}">
                <a16:creationId xmlns:a16="http://schemas.microsoft.com/office/drawing/2014/main" id="{FDD83792-51C9-E6D2-1575-02C9618706A7}"/>
              </a:ext>
            </a:extLst>
          </p:cNvPr>
          <p:cNvSpPr txBox="1"/>
          <p:nvPr/>
        </p:nvSpPr>
        <p:spPr>
          <a:xfrm>
            <a:off x="1184695" y="4188775"/>
            <a:ext cx="10031015" cy="1754326"/>
          </a:xfrm>
          <a:prstGeom prst="rect">
            <a:avLst/>
          </a:prstGeom>
          <a:noFill/>
        </p:spPr>
        <p:txBody>
          <a:bodyPr wrap="square" lIns="91440" tIns="45720" rIns="91440" bIns="45720" anchor="t">
            <a:spAutoFit/>
          </a:bodyPr>
          <a:lstStyle/>
          <a:p>
            <a:r>
              <a:rPr lang="nl-NL" dirty="0">
                <a:latin typeface="Roboto" panose="02000000000000000000" pitchFamily="2" charset="0"/>
                <a:ea typeface="Roboto" panose="02000000000000000000" pitchFamily="2" charset="0"/>
                <a:cs typeface="Roboto" panose="02000000000000000000" pitchFamily="2" charset="0"/>
                <a:hlinkClick r:id="rId2"/>
              </a:rPr>
              <a:t>ellerylandheer@zuidhollandbereikbaar.nl</a:t>
            </a:r>
            <a:endParaRPr lang="nl-NL" dirty="0">
              <a:latin typeface="Roboto" panose="02000000000000000000" pitchFamily="2" charset="0"/>
              <a:ea typeface="Roboto" panose="02000000000000000000" pitchFamily="2" charset="0"/>
              <a:cs typeface="Roboto" panose="02000000000000000000" pitchFamily="2" charset="0"/>
            </a:endParaRPr>
          </a:p>
          <a:p>
            <a:endParaRPr lang="nl-NL" sz="1800" dirty="0">
              <a:latin typeface="Roboto" panose="02000000000000000000" pitchFamily="2" charset="0"/>
              <a:ea typeface="Roboto" panose="02000000000000000000" pitchFamily="2" charset="0"/>
              <a:cs typeface="Roboto" panose="02000000000000000000" pitchFamily="2" charset="0"/>
              <a:hlinkClick r:id="rId3"/>
            </a:endParaRPr>
          </a:p>
          <a:p>
            <a:r>
              <a:rPr lang="nl-NL" dirty="0">
                <a:latin typeface="Roboto" panose="02000000000000000000" pitchFamily="2" charset="0"/>
                <a:ea typeface="Roboto" panose="02000000000000000000" pitchFamily="2" charset="0"/>
                <a:cs typeface="Roboto" panose="02000000000000000000" pitchFamily="2" charset="0"/>
                <a:hlinkClick r:id="rId3"/>
              </a:rPr>
              <a:t>karelvandijk</a:t>
            </a:r>
            <a:r>
              <a:rPr lang="nl-NL" sz="1800" dirty="0">
                <a:latin typeface="Roboto" panose="02000000000000000000" pitchFamily="2" charset="0"/>
                <a:ea typeface="Roboto" panose="02000000000000000000" pitchFamily="2" charset="0"/>
                <a:cs typeface="Roboto" panose="02000000000000000000" pitchFamily="2" charset="0"/>
                <a:hlinkClick r:id="rId3"/>
              </a:rPr>
              <a:t>@zuidhollandbereikbaar.nl</a:t>
            </a:r>
            <a:endParaRPr lang="nl-NL" sz="1800"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r>
              <a:rPr lang="nl-NL" dirty="0">
                <a:latin typeface="Roboto"/>
                <a:ea typeface="Roboto"/>
                <a:cs typeface="Roboto"/>
                <a:hlinkClick r:id="rId4"/>
              </a:rPr>
              <a:t>boydbartels@zuidhollandbereikbaar.nl</a:t>
            </a:r>
            <a:r>
              <a:rPr lang="nl-NL" dirty="0">
                <a:latin typeface="Roboto"/>
                <a:ea typeface="Roboto"/>
                <a:cs typeface="Roboto"/>
              </a:rPr>
              <a:t> / </a:t>
            </a:r>
            <a:r>
              <a:rPr lang="nl-NL" dirty="0">
                <a:latin typeface="Roboto"/>
                <a:ea typeface="Roboto"/>
                <a:cs typeface="Roboto"/>
                <a:hlinkClick r:id="rId5"/>
              </a:rPr>
              <a:t>thomasgillissen@zuidhollandbereikbaar.nl</a:t>
            </a:r>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p:txBody>
      </p:sp>
      <p:sp>
        <p:nvSpPr>
          <p:cNvPr id="18" name="Tijdelijke aanduiding voor inhoud 2">
            <a:extLst>
              <a:ext uri="{FF2B5EF4-FFF2-40B4-BE49-F238E27FC236}">
                <a16:creationId xmlns:a16="http://schemas.microsoft.com/office/drawing/2014/main" id="{C2964E03-5414-C5E5-B2F3-B53EF2A4ACD4}"/>
              </a:ext>
            </a:extLst>
          </p:cNvPr>
          <p:cNvSpPr txBox="1">
            <a:spLocks/>
          </p:cNvSpPr>
          <p:nvPr/>
        </p:nvSpPr>
        <p:spPr>
          <a:xfrm>
            <a:off x="799018" y="3378540"/>
            <a:ext cx="3286992" cy="690566"/>
          </a:xfrm>
          <a:prstGeom prst="rect">
            <a:avLst/>
          </a:prstGeom>
        </p:spPr>
        <p:txBody>
          <a:bodyPr/>
          <a:lstStyle>
            <a:lvl1pPr marL="0" indent="0" algn="l" defTabSz="914400" rtl="0" eaLnBrk="1" latinLnBrk="0" hangingPunct="1">
              <a:lnSpc>
                <a:spcPts val="328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dirty="0">
                <a:latin typeface="Roboto" panose="02000000000000000000" pitchFamily="2" charset="0"/>
                <a:ea typeface="Roboto" panose="02000000000000000000" pitchFamily="2" charset="0"/>
                <a:cs typeface="Roboto" panose="02000000000000000000" pitchFamily="2" charset="0"/>
              </a:rPr>
              <a:t>Ellery Landheer</a:t>
            </a:r>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p:txBody>
      </p:sp>
      <p:sp>
        <p:nvSpPr>
          <p:cNvPr id="19" name="Tijdelijke aanduiding voor inhoud 2">
            <a:extLst>
              <a:ext uri="{FF2B5EF4-FFF2-40B4-BE49-F238E27FC236}">
                <a16:creationId xmlns:a16="http://schemas.microsoft.com/office/drawing/2014/main" id="{01F1203B-0C0D-8F46-67E5-AF2089497817}"/>
              </a:ext>
            </a:extLst>
          </p:cNvPr>
          <p:cNvSpPr txBox="1">
            <a:spLocks/>
          </p:cNvSpPr>
          <p:nvPr/>
        </p:nvSpPr>
        <p:spPr>
          <a:xfrm>
            <a:off x="8139534" y="3347526"/>
            <a:ext cx="3286992" cy="690566"/>
          </a:xfrm>
          <a:prstGeom prst="rect">
            <a:avLst/>
          </a:prstGeom>
        </p:spPr>
        <p:txBody>
          <a:bodyPr lIns="91440" tIns="45720" rIns="91440" bIns="45720" anchor="t"/>
          <a:lstStyle>
            <a:lvl1pPr marL="0" indent="0" algn="l" defTabSz="914400" rtl="0" eaLnBrk="1" latinLnBrk="0" hangingPunct="1">
              <a:lnSpc>
                <a:spcPts val="328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ts val="3280"/>
              </a:lnSpc>
              <a:spcBef>
                <a:spcPts val="5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a:latin typeface="Roboto" panose="02000000000000000000" pitchFamily="2" charset="0"/>
                <a:ea typeface="Roboto" panose="02000000000000000000" pitchFamily="2" charset="0"/>
                <a:cs typeface="Roboto" panose="02000000000000000000" pitchFamily="2" charset="0"/>
              </a:rPr>
              <a:t>Boyd Bartels</a:t>
            </a:r>
            <a:endParaRPr lang="nl-NL">
              <a:latin typeface="Roboto" panose="02000000000000000000" pitchFamily="2" charset="0"/>
              <a:ea typeface="Roboto" panose="02000000000000000000" pitchFamily="2" charset="0"/>
              <a:cs typeface="Roboto" panose="02000000000000000000" pitchFamily="2" charset="0"/>
            </a:endParaRPr>
          </a:p>
          <a:p>
            <a:pPr>
              <a:lnSpc>
                <a:spcPts val="3279"/>
              </a:lnSpc>
            </a:pPr>
            <a:r>
              <a:rPr lang="nl-NL" b="1">
                <a:latin typeface="Roboto"/>
                <a:ea typeface="Roboto"/>
                <a:cs typeface="Roboto"/>
              </a:rPr>
              <a:t>Thomas Gillissen</a:t>
            </a:r>
            <a:endParaRPr lang="nl-NL" b="1">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5851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6C310-FFA4-68B2-3D07-810133CB33CC}"/>
              </a:ext>
            </a:extLst>
          </p:cNvPr>
          <p:cNvSpPr>
            <a:spLocks noGrp="1"/>
          </p:cNvSpPr>
          <p:nvPr>
            <p:ph type="title"/>
          </p:nvPr>
        </p:nvSpPr>
        <p:spPr>
          <a:xfrm>
            <a:off x="693234" y="349872"/>
            <a:ext cx="10515600" cy="1205057"/>
          </a:xfrm>
        </p:spPr>
        <p:txBody>
          <a:bodyPr/>
          <a:lstStyle/>
          <a:p>
            <a:r>
              <a:rPr lang="nl-NL"/>
              <a:t>Wat kunnen wij voor werkgevers doen?</a:t>
            </a:r>
          </a:p>
        </p:txBody>
      </p:sp>
      <p:sp>
        <p:nvSpPr>
          <p:cNvPr id="3" name="Tijdelijke aanduiding voor inhoud 2">
            <a:extLst>
              <a:ext uri="{FF2B5EF4-FFF2-40B4-BE49-F238E27FC236}">
                <a16:creationId xmlns:a16="http://schemas.microsoft.com/office/drawing/2014/main" id="{1A578D98-6701-57AE-D544-B704B635217F}"/>
              </a:ext>
            </a:extLst>
          </p:cNvPr>
          <p:cNvSpPr>
            <a:spLocks noGrp="1"/>
          </p:cNvSpPr>
          <p:nvPr>
            <p:ph idx="1"/>
          </p:nvPr>
        </p:nvSpPr>
        <p:spPr>
          <a:xfrm>
            <a:off x="693234" y="1930056"/>
            <a:ext cx="10515600" cy="2520919"/>
          </a:xfrm>
        </p:spPr>
        <p:txBody>
          <a:bodyPr lIns="91440" tIns="45720" rIns="91440" bIns="45720" anchor="t"/>
          <a:lstStyle/>
          <a:p>
            <a:pPr marL="342900" indent="-342900">
              <a:buFontTx/>
              <a:buChar char="-"/>
            </a:pPr>
            <a:r>
              <a:rPr lang="nl-NL"/>
              <a:t>Mobiliteitsscans en enquête voor medewerkers</a:t>
            </a:r>
          </a:p>
          <a:p>
            <a:pPr marL="342900" indent="-342900">
              <a:buFontTx/>
              <a:buChar char="-"/>
            </a:pPr>
            <a:r>
              <a:rPr lang="nl-NL"/>
              <a:t>Communicatie over werkzaamheden en omleidingsroutes</a:t>
            </a:r>
          </a:p>
          <a:p>
            <a:pPr marL="342900" indent="-342900">
              <a:buFontTx/>
              <a:buChar char="-"/>
            </a:pPr>
            <a:r>
              <a:rPr lang="nl-NL"/>
              <a:t>Communicatie over maatregelen en de acties voor reizigers</a:t>
            </a:r>
          </a:p>
          <a:p>
            <a:pPr marL="342900" indent="-342900">
              <a:lnSpc>
                <a:spcPts val="3279"/>
              </a:lnSpc>
              <a:buChar char="-"/>
            </a:pPr>
            <a:endParaRPr lang="nl-NL"/>
          </a:p>
          <a:p>
            <a:pPr>
              <a:lnSpc>
                <a:spcPts val="3279"/>
              </a:lnSpc>
            </a:pPr>
            <a:endParaRPr lang="nl-NL">
              <a:latin typeface="Verdana"/>
              <a:ea typeface="Verdana"/>
            </a:endParaRPr>
          </a:p>
        </p:txBody>
      </p:sp>
      <p:pic>
        <p:nvPicPr>
          <p:cNvPr id="11" name="Afbeelding 10">
            <a:extLst>
              <a:ext uri="{FF2B5EF4-FFF2-40B4-BE49-F238E27FC236}">
                <a16:creationId xmlns:a16="http://schemas.microsoft.com/office/drawing/2014/main" id="{84510384-F806-7A18-E80A-F762C2DBFA32}"/>
              </a:ext>
            </a:extLst>
          </p:cNvPr>
          <p:cNvPicPr>
            <a:picLocks noChangeAspect="1"/>
          </p:cNvPicPr>
          <p:nvPr/>
        </p:nvPicPr>
        <p:blipFill>
          <a:blip r:embed="rId3"/>
          <a:stretch>
            <a:fillRect/>
          </a:stretch>
        </p:blipFill>
        <p:spPr>
          <a:xfrm>
            <a:off x="9940714" y="4697868"/>
            <a:ext cx="1965869" cy="1965869"/>
          </a:xfrm>
          <a:prstGeom prst="rect">
            <a:avLst/>
          </a:prstGeom>
        </p:spPr>
      </p:pic>
      <p:sp>
        <p:nvSpPr>
          <p:cNvPr id="14" name="Tekstvak 13">
            <a:extLst>
              <a:ext uri="{FF2B5EF4-FFF2-40B4-BE49-F238E27FC236}">
                <a16:creationId xmlns:a16="http://schemas.microsoft.com/office/drawing/2014/main" id="{23D2435D-648D-31D3-CC42-FF229D10AE87}"/>
              </a:ext>
            </a:extLst>
          </p:cNvPr>
          <p:cNvSpPr txBox="1"/>
          <p:nvPr/>
        </p:nvSpPr>
        <p:spPr>
          <a:xfrm>
            <a:off x="7234517" y="5019346"/>
            <a:ext cx="2450725" cy="1200329"/>
          </a:xfrm>
          <a:prstGeom prst="rect">
            <a:avLst/>
          </a:prstGeom>
          <a:noFill/>
        </p:spPr>
        <p:txBody>
          <a:bodyPr wrap="square">
            <a:spAutoFit/>
          </a:bodyPr>
          <a:lstStyle/>
          <a:p>
            <a:r>
              <a:rPr lang="nl-NL" sz="2400"/>
              <a:t>Vindt alle info op onze website. Scan de QR code</a:t>
            </a:r>
          </a:p>
        </p:txBody>
      </p:sp>
      <p:sp>
        <p:nvSpPr>
          <p:cNvPr id="4" name="Afgeronde rechthoek 3">
            <a:extLst>
              <a:ext uri="{FF2B5EF4-FFF2-40B4-BE49-F238E27FC236}">
                <a16:creationId xmlns:a16="http://schemas.microsoft.com/office/drawing/2014/main" id="{15E1961B-63FA-E02B-7996-E311E479C14B}"/>
              </a:ext>
            </a:extLst>
          </p:cNvPr>
          <p:cNvSpPr/>
          <p:nvPr/>
        </p:nvSpPr>
        <p:spPr>
          <a:xfrm>
            <a:off x="776373" y="4143157"/>
            <a:ext cx="3970131" cy="17523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279"/>
              </a:lnSpc>
            </a:pPr>
            <a:r>
              <a:rPr lang="nl-NL">
                <a:latin typeface="Verdana"/>
                <a:ea typeface="Verdana"/>
              </a:rPr>
              <a:t>Vrijdag een flyer in Spaanse Polder en Noord West in samenwerking met de ondernemersvereniging</a:t>
            </a:r>
            <a:endParaRPr lang="nl-NL"/>
          </a:p>
        </p:txBody>
      </p:sp>
    </p:spTree>
    <p:extLst>
      <p:ext uri="{BB962C8B-B14F-4D97-AF65-F5344CB8AC3E}">
        <p14:creationId xmlns:p14="http://schemas.microsoft.com/office/powerpoint/2010/main" val="3955775391"/>
      </p:ext>
    </p:extLst>
  </p:cSld>
  <p:clrMapOvr>
    <a:masterClrMapping/>
  </p:clrMapOvr>
</p:sld>
</file>

<file path=ppt/theme/theme1.xml><?xml version="1.0" encoding="utf-8"?>
<a:theme xmlns:a="http://schemas.openxmlformats.org/drawingml/2006/main" name="Thema1 ZHB ">
  <a:themeElements>
    <a:clrScheme name="ZHB">
      <a:dk1>
        <a:srgbClr val="203A8F"/>
      </a:dk1>
      <a:lt1>
        <a:srgbClr val="FFFFFF"/>
      </a:lt1>
      <a:dk2>
        <a:srgbClr val="1F3A8F"/>
      </a:dk2>
      <a:lt2>
        <a:srgbClr val="FEFCFF"/>
      </a:lt2>
      <a:accent1>
        <a:srgbClr val="F8D900"/>
      </a:accent1>
      <a:accent2>
        <a:srgbClr val="72A22E"/>
      </a:accent2>
      <a:accent3>
        <a:srgbClr val="E4027E"/>
      </a:accent3>
      <a:accent4>
        <a:srgbClr val="F6E299"/>
      </a:accent4>
      <a:accent5>
        <a:srgbClr val="5B9BD5"/>
      </a:accent5>
      <a:accent6>
        <a:srgbClr val="70AD47"/>
      </a:accent6>
      <a:hlink>
        <a:srgbClr val="E5017E"/>
      </a:hlink>
      <a:folHlink>
        <a:srgbClr val="5B9B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1 ZHB " id="{AFE65B8F-45F2-4048-B8F5-C993F396E347}" vid="{9947291B-BA01-F745-9314-F046D4DB5E34}"/>
    </a:ext>
  </a:extLst>
</a:theme>
</file>

<file path=ppt/theme/theme2.xml><?xml version="1.0" encoding="utf-8"?>
<a:theme xmlns:a="http://schemas.openxmlformats.org/drawingml/2006/main" name="2_Kantoorthema">
  <a:themeElements>
    <a:clrScheme name="ZHB">
      <a:dk1>
        <a:srgbClr val="203A8F"/>
      </a:dk1>
      <a:lt1>
        <a:srgbClr val="FFFFFF"/>
      </a:lt1>
      <a:dk2>
        <a:srgbClr val="1F3A8F"/>
      </a:dk2>
      <a:lt2>
        <a:srgbClr val="FEFCFF"/>
      </a:lt2>
      <a:accent1>
        <a:srgbClr val="F8D900"/>
      </a:accent1>
      <a:accent2>
        <a:srgbClr val="72A22E"/>
      </a:accent2>
      <a:accent3>
        <a:srgbClr val="E4027E"/>
      </a:accent3>
      <a:accent4>
        <a:srgbClr val="F6E299"/>
      </a:accent4>
      <a:accent5>
        <a:srgbClr val="5B9BD5"/>
      </a:accent5>
      <a:accent6>
        <a:srgbClr val="70AD47"/>
      </a:accent6>
      <a:hlink>
        <a:srgbClr val="E5017E"/>
      </a:hlink>
      <a:folHlink>
        <a:srgbClr val="5B9BD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62F2FC3C1BC7458661F6DE4D159BFA" ma:contentTypeVersion="10" ma:contentTypeDescription="Create a new document." ma:contentTypeScope="" ma:versionID="694182b217839e145049a103b7f6ce54">
  <xsd:schema xmlns:xsd="http://www.w3.org/2001/XMLSchema" xmlns:xs="http://www.w3.org/2001/XMLSchema" xmlns:p="http://schemas.microsoft.com/office/2006/metadata/properties" xmlns:ns2="75ca9ad5-51e0-49fa-ad34-66fca4a8cd41" xmlns:ns3="a7eb5f39-83b4-4e5b-bbf8-54166742a3ac" targetNamespace="http://schemas.microsoft.com/office/2006/metadata/properties" ma:root="true" ma:fieldsID="fae85783b9825249334e076519d60f09" ns2:_="" ns3:_="">
    <xsd:import namespace="75ca9ad5-51e0-49fa-ad34-66fca4a8cd41"/>
    <xsd:import namespace="a7eb5f39-83b4-4e5b-bbf8-54166742a3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ca9ad5-51e0-49fa-ad34-66fca4a8c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0d719b-bd98-4e29-badf-3a1d566ac05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eb5f39-83b4-4e5b-bbf8-54166742a3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376617-7a58-44e1-b049-9fb6b7a10f26}" ma:internalName="TaxCatchAll" ma:showField="CatchAllData" ma:web="a7eb5f39-83b4-4e5b-bbf8-54166742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ca9ad5-51e0-49fa-ad34-66fca4a8cd41">
      <Terms xmlns="http://schemas.microsoft.com/office/infopath/2007/PartnerControls"/>
    </lcf76f155ced4ddcb4097134ff3c332f>
    <TaxCatchAll xmlns="a7eb5f39-83b4-4e5b-bbf8-54166742a3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FE332-8A30-4E32-922E-4008081CE131}">
  <ds:schemaRefs>
    <ds:schemaRef ds:uri="75ca9ad5-51e0-49fa-ad34-66fca4a8cd41"/>
    <ds:schemaRef ds:uri="a7eb5f39-83b4-4e5b-bbf8-54166742a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9C4F27-A581-44D8-83DA-63DD4B5B7D31}">
  <ds:schemaRefs>
    <ds:schemaRef ds:uri="75ca9ad5-51e0-49fa-ad34-66fca4a8cd41"/>
    <ds:schemaRef ds:uri="a7eb5f39-83b4-4e5b-bbf8-54166742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0450C6-D5CA-472C-A628-F644596E8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Thema1 ZHB </Template>
  <TotalTime>0</TotalTime>
  <Words>509</Words>
  <Application>Microsoft Office PowerPoint</Application>
  <PresentationFormat>Breedbeeld</PresentationFormat>
  <Paragraphs>93</Paragraphs>
  <Slides>11</Slides>
  <Notes>5</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11</vt:i4>
      </vt:variant>
    </vt:vector>
  </HeadingPairs>
  <TitlesOfParts>
    <vt:vector size="22" baseType="lpstr">
      <vt:lpstr>Aptos</vt:lpstr>
      <vt:lpstr>Arial</vt:lpstr>
      <vt:lpstr>Calibri</vt:lpstr>
      <vt:lpstr>Courier New</vt:lpstr>
      <vt:lpstr>Noto Sans Symbols</vt:lpstr>
      <vt:lpstr>Poppins</vt:lpstr>
      <vt:lpstr>Poppins Medium</vt:lpstr>
      <vt:lpstr>Roboto</vt:lpstr>
      <vt:lpstr>Verdana</vt:lpstr>
      <vt:lpstr>Thema1 ZHB </vt:lpstr>
      <vt:lpstr>2_Kantoorthema</vt:lpstr>
      <vt:lpstr>Werkzaamheden A20 Acties en Maatregelen</vt:lpstr>
      <vt:lpstr>Doelstelling Rijkswaterstaat tijdens de werkzaamheden</vt:lpstr>
      <vt:lpstr>Basis op orde</vt:lpstr>
      <vt:lpstr>Focus</vt:lpstr>
      <vt:lpstr>Acties voor reizigers </vt:lpstr>
      <vt:lpstr>Acties voor reizigers </vt:lpstr>
      <vt:lpstr>Frequente gebruikers A20</vt:lpstr>
      <vt:lpstr>Waar kunnen wij je bij helpen?</vt:lpstr>
      <vt:lpstr>Wat kunnen wij voor werkgevers doen?</vt:lpstr>
      <vt:lpstr>Hoe kun je op de hoogte blijven?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van der Plas</dc:creator>
  <cp:lastModifiedBy>Marina Meens</cp:lastModifiedBy>
  <cp:revision>3</cp:revision>
  <cp:lastPrinted>2026-03-18T14:13:15Z</cp:lastPrinted>
  <dcterms:created xsi:type="dcterms:W3CDTF">2025-09-08T10:52:44Z</dcterms:created>
  <dcterms:modified xsi:type="dcterms:W3CDTF">2026-06-24T09:08:54Z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0x0101005F62F2FC3C1BC7458661F6DE4D159BFA</vt:lpwstr>
  </property>
  <property fmtid="{D5CDD505-2E9C-101B-9397-08002B2CF9AE}" pid="3" name="MediaServiceImageTags">
    <vt:lpwstr/>
  </property>
</Properties>
</file>